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4178f1c9bc4a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cfaf3c1c1d4f37"/>
  </p:sldMasterIdLst>
  <p:sldIdLst>
    <p:sldId xmlns:r="http://schemas.openxmlformats.org/officeDocument/2006/relationships" id="256" r:id="R34f925a354494c34"/>
    <p:sldId xmlns:r="http://schemas.openxmlformats.org/officeDocument/2006/relationships" id="257" r:id="R99b7c7c8db934a99"/>
    <p:sldId xmlns:r="http://schemas.openxmlformats.org/officeDocument/2006/relationships" id="258" r:id="R809a2466bff04b3b"/>
    <p:sldId xmlns:r="http://schemas.openxmlformats.org/officeDocument/2006/relationships" id="259" r:id="R6d73ccc726ca4225"/>
    <p:sldId xmlns:r="http://schemas.openxmlformats.org/officeDocument/2006/relationships" id="260" r:id="R3ab09dcdc35e4fd0"/>
    <p:sldId xmlns:r="http://schemas.openxmlformats.org/officeDocument/2006/relationships" id="261" r:id="R896cffffd0774864"/>
    <p:sldId xmlns:r="http://schemas.openxmlformats.org/officeDocument/2006/relationships" id="262" r:id="R8c5ae18e566649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cfaf3c1c1d4f37" /><Relationship Type="http://schemas.openxmlformats.org/officeDocument/2006/relationships/slide" Target="/ppt/slides/slide1.xml" Id="R34f925a354494c34" /><Relationship Type="http://schemas.openxmlformats.org/officeDocument/2006/relationships/slide" Target="/ppt/slides/slide2.xml" Id="R99b7c7c8db934a99" /><Relationship Type="http://schemas.openxmlformats.org/officeDocument/2006/relationships/slide" Target="/ppt/slides/slide3.xml" Id="R809a2466bff04b3b" /><Relationship Type="http://schemas.openxmlformats.org/officeDocument/2006/relationships/slide" Target="/ppt/slides/slide4.xml" Id="R6d73ccc726ca4225" /><Relationship Type="http://schemas.openxmlformats.org/officeDocument/2006/relationships/slide" Target="/ppt/slides/slide5.xml" Id="R3ab09dcdc35e4fd0" /><Relationship Type="http://schemas.openxmlformats.org/officeDocument/2006/relationships/slide" Target="/ppt/slides/slide6.xml" Id="R896cffffd0774864" /><Relationship Type="http://schemas.openxmlformats.org/officeDocument/2006/relationships/slide" Target="/ppt/slides/slide7.xml" Id="R8c5ae18e566649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d9488aaed84a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0e5450b3e4a36" /><Relationship Type="http://schemas.openxmlformats.org/officeDocument/2006/relationships/theme" Target="/ppt/slideMasters/theme/theme1.xml" Id="R56b96f70426f4d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30e5450b3e4a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1db4f4b3d46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cb5f7477142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5b386a64446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e29691a6b40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76715b8bd48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e0b99d11146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e8666c0374b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HOTELL NORGE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 HOTELL NORGE EIENDOM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3 973 953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10 760 218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 HOTEL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991 988 858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