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bb80bc9ffb4a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df7c333cd14b9b"/>
  </p:sldMasterIdLst>
  <p:sldIdLst>
    <p:sldId xmlns:r="http://schemas.openxmlformats.org/officeDocument/2006/relationships" id="256" r:id="R0a5d99086c9e47d6"/>
    <p:sldId xmlns:r="http://schemas.openxmlformats.org/officeDocument/2006/relationships" id="257" r:id="R487a75c165eb4d18"/>
    <p:sldId xmlns:r="http://schemas.openxmlformats.org/officeDocument/2006/relationships" id="258" r:id="R227b3b8388224128"/>
    <p:sldId xmlns:r="http://schemas.openxmlformats.org/officeDocument/2006/relationships" id="259" r:id="R79ccf54608824645"/>
    <p:sldId xmlns:r="http://schemas.openxmlformats.org/officeDocument/2006/relationships" id="260" r:id="R96e0fc22c74c4efc"/>
    <p:sldId xmlns:r="http://schemas.openxmlformats.org/officeDocument/2006/relationships" id="261" r:id="R791b1927dc2c46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df7c333cd14b9b" /><Relationship Type="http://schemas.openxmlformats.org/officeDocument/2006/relationships/slide" Target="/ppt/slides/slide1.xml" Id="R0a5d99086c9e47d6" /><Relationship Type="http://schemas.openxmlformats.org/officeDocument/2006/relationships/slide" Target="/ppt/slides/slide2.xml" Id="R487a75c165eb4d18" /><Relationship Type="http://schemas.openxmlformats.org/officeDocument/2006/relationships/slide" Target="/ppt/slides/slide3.xml" Id="R227b3b8388224128" /><Relationship Type="http://schemas.openxmlformats.org/officeDocument/2006/relationships/slide" Target="/ppt/slides/slide4.xml" Id="R79ccf54608824645" /><Relationship Type="http://schemas.openxmlformats.org/officeDocument/2006/relationships/slide" Target="/ppt/slides/slide5.xml" Id="R96e0fc22c74c4efc" /><Relationship Type="http://schemas.openxmlformats.org/officeDocument/2006/relationships/slide" Target="/ppt/slides/slide6.xml" Id="R791b1927dc2c46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5ea1bc7b2940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19c0166384b1c" /><Relationship Type="http://schemas.openxmlformats.org/officeDocument/2006/relationships/theme" Target="/ppt/slideMasters/theme/theme1.xml" Id="R69f1b3ad5ae74d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619c0166384b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90a521bba149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ebe9ac516449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b1b1e06c4740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e0dca48d748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e9110a8fa4f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48aeb73b94b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BORKEN AS ble etablert [år] og holder til i Fjellhamar.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−258 992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3 207 712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87 198 761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103 043 272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1464 Fjellhamar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bengt.arve.rem@arcticsec.no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991 967 583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BORKEN AS</a:t>
            </a:r>
          </a:p>
        </p:txBody>
      </p:sp>
    </p:spTree>
  </p:cSld>
  <p:clrMapOvr>
    <a:masterClrMapping xmlns:a="http://schemas.openxmlformats.org/drawingml/2006/main"/>
  </p:clrMapOvr>
</p:sld>
</file>