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1d5842a0eb45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051a65e40d478f"/>
  </p:sldMasterIdLst>
  <p:sldIdLst>
    <p:sldId xmlns:r="http://schemas.openxmlformats.org/officeDocument/2006/relationships" id="256" r:id="R2f08817edeef48aa"/>
    <p:sldId xmlns:r="http://schemas.openxmlformats.org/officeDocument/2006/relationships" id="257" r:id="Rb2cecd8422184087"/>
    <p:sldId xmlns:r="http://schemas.openxmlformats.org/officeDocument/2006/relationships" id="258" r:id="Re89f13555a1142c6"/>
    <p:sldId xmlns:r="http://schemas.openxmlformats.org/officeDocument/2006/relationships" id="259" r:id="R9751ab7e70bc4fda"/>
    <p:sldId xmlns:r="http://schemas.openxmlformats.org/officeDocument/2006/relationships" id="260" r:id="R0769fe694fa445ca"/>
    <p:sldId xmlns:r="http://schemas.openxmlformats.org/officeDocument/2006/relationships" id="261" r:id="R2c3f2e5fb8944eea"/>
    <p:sldId xmlns:r="http://schemas.openxmlformats.org/officeDocument/2006/relationships" id="262" r:id="Rc61cdf659f3c49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51a65e40d478f" /><Relationship Type="http://schemas.openxmlformats.org/officeDocument/2006/relationships/slide" Target="/ppt/slides/slide1.xml" Id="R2f08817edeef48aa" /><Relationship Type="http://schemas.openxmlformats.org/officeDocument/2006/relationships/slide" Target="/ppt/slides/slide2.xml" Id="Rb2cecd8422184087" /><Relationship Type="http://schemas.openxmlformats.org/officeDocument/2006/relationships/slide" Target="/ppt/slides/slide3.xml" Id="Re89f13555a1142c6" /><Relationship Type="http://schemas.openxmlformats.org/officeDocument/2006/relationships/slide" Target="/ppt/slides/slide4.xml" Id="R9751ab7e70bc4fda" /><Relationship Type="http://schemas.openxmlformats.org/officeDocument/2006/relationships/slide" Target="/ppt/slides/slide5.xml" Id="R0769fe694fa445ca" /><Relationship Type="http://schemas.openxmlformats.org/officeDocument/2006/relationships/slide" Target="/ppt/slides/slide6.xml" Id="R2c3f2e5fb8944eea" /><Relationship Type="http://schemas.openxmlformats.org/officeDocument/2006/relationships/slide" Target="/ppt/slides/slide7.xml" Id="Rc61cdf659f3c49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a4df1031948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8269ea2ac48a1" /><Relationship Type="http://schemas.openxmlformats.org/officeDocument/2006/relationships/theme" Target="/ppt/slideMasters/theme/theme1.xml" Id="Rfe16556864ed40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e8269ea2ac48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52f00ed9b42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e0284206443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eb9f4c2bf47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6b23d3f454d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c8ce774414e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c4d64ba0047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575d2fd4649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HERHOLDT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HERHOLDT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19 762 948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136 981 125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142 857 289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HERHOLDT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Træleborgveien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3112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post@herholdt.no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991 955 178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