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ceee0aec994d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a17c89d94043a6"/>
  </p:sldMasterIdLst>
  <p:sldIdLst>
    <p:sldId xmlns:r="http://schemas.openxmlformats.org/officeDocument/2006/relationships" id="256" r:id="R94e5297023154fe1"/>
    <p:sldId xmlns:r="http://schemas.openxmlformats.org/officeDocument/2006/relationships" id="257" r:id="R71cc27defaac4728"/>
    <p:sldId xmlns:r="http://schemas.openxmlformats.org/officeDocument/2006/relationships" id="258" r:id="Rab2e65ee63f645e0"/>
    <p:sldId xmlns:r="http://schemas.openxmlformats.org/officeDocument/2006/relationships" id="259" r:id="R14f30c1599c54634"/>
    <p:sldId xmlns:r="http://schemas.openxmlformats.org/officeDocument/2006/relationships" id="260" r:id="R70bff1f8609d4fb1"/>
    <p:sldId xmlns:r="http://schemas.openxmlformats.org/officeDocument/2006/relationships" id="261" r:id="R00f4437b4cd84164"/>
    <p:sldId xmlns:r="http://schemas.openxmlformats.org/officeDocument/2006/relationships" id="262" r:id="R808b01ee9d804a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17c89d94043a6" /><Relationship Type="http://schemas.openxmlformats.org/officeDocument/2006/relationships/slide" Target="/ppt/slides/slide1.xml" Id="R94e5297023154fe1" /><Relationship Type="http://schemas.openxmlformats.org/officeDocument/2006/relationships/slide" Target="/ppt/slides/slide2.xml" Id="R71cc27defaac4728" /><Relationship Type="http://schemas.openxmlformats.org/officeDocument/2006/relationships/slide" Target="/ppt/slides/slide3.xml" Id="Rab2e65ee63f645e0" /><Relationship Type="http://schemas.openxmlformats.org/officeDocument/2006/relationships/slide" Target="/ppt/slides/slide4.xml" Id="R14f30c1599c54634" /><Relationship Type="http://schemas.openxmlformats.org/officeDocument/2006/relationships/slide" Target="/ppt/slides/slide5.xml" Id="R70bff1f8609d4fb1" /><Relationship Type="http://schemas.openxmlformats.org/officeDocument/2006/relationships/slide" Target="/ppt/slides/slide6.xml" Id="R00f4437b4cd84164" /><Relationship Type="http://schemas.openxmlformats.org/officeDocument/2006/relationships/slide" Target="/ppt/slides/slide7.xml" Id="R808b01ee9d804a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62b834556943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934bfc3fa490c" /><Relationship Type="http://schemas.openxmlformats.org/officeDocument/2006/relationships/theme" Target="/ppt/slideMasters/theme/theme1.xml" Id="Rb69d0edc7e2d40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1934bfc3fa49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4a12bf91543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a3009261747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6c090537443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ab878f7b54c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471a93a8340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c77de84a847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ffddb69db4e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HSI INVEST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2 324 820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2 546 702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13 590 408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13 668 682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SKIBREK HERMAN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Herman Skibrek, Engebråtan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991 954 449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