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640526c8ae40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59f550c7f544a7"/>
  </p:sldMasterIdLst>
  <p:sldIdLst>
    <p:sldId xmlns:r="http://schemas.openxmlformats.org/officeDocument/2006/relationships" id="256" r:id="Re70812d6429d41b3"/>
    <p:sldId xmlns:r="http://schemas.openxmlformats.org/officeDocument/2006/relationships" id="257" r:id="R2220ff0427a24767"/>
    <p:sldId xmlns:r="http://schemas.openxmlformats.org/officeDocument/2006/relationships" id="258" r:id="Ra3a4f3459824411b"/>
    <p:sldId xmlns:r="http://schemas.openxmlformats.org/officeDocument/2006/relationships" id="259" r:id="Radd63e4a4ac34760"/>
    <p:sldId xmlns:r="http://schemas.openxmlformats.org/officeDocument/2006/relationships" id="260" r:id="Ra6783117f4f948a7"/>
    <p:sldId xmlns:r="http://schemas.openxmlformats.org/officeDocument/2006/relationships" id="261" r:id="Rfcf984a48087489e"/>
    <p:sldId xmlns:r="http://schemas.openxmlformats.org/officeDocument/2006/relationships" id="262" r:id="R160087e4be0d4c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59f550c7f544a7" /><Relationship Type="http://schemas.openxmlformats.org/officeDocument/2006/relationships/slide" Target="/ppt/slides/slide1.xml" Id="Re70812d6429d41b3" /><Relationship Type="http://schemas.openxmlformats.org/officeDocument/2006/relationships/slide" Target="/ppt/slides/slide2.xml" Id="R2220ff0427a24767" /><Relationship Type="http://schemas.openxmlformats.org/officeDocument/2006/relationships/slide" Target="/ppt/slides/slide3.xml" Id="Ra3a4f3459824411b" /><Relationship Type="http://schemas.openxmlformats.org/officeDocument/2006/relationships/slide" Target="/ppt/slides/slide4.xml" Id="Radd63e4a4ac34760" /><Relationship Type="http://schemas.openxmlformats.org/officeDocument/2006/relationships/slide" Target="/ppt/slides/slide5.xml" Id="Ra6783117f4f948a7" /><Relationship Type="http://schemas.openxmlformats.org/officeDocument/2006/relationships/slide" Target="/ppt/slides/slide6.xml" Id="Rfcf984a48087489e" /><Relationship Type="http://schemas.openxmlformats.org/officeDocument/2006/relationships/slide" Target="/ppt/slides/slide7.xml" Id="R160087e4be0d4c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8630a20494c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44195d2374523" /><Relationship Type="http://schemas.openxmlformats.org/officeDocument/2006/relationships/theme" Target="/ppt/slideMasters/theme/theme1.xml" Id="Rb131c210bf1645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744195d23745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25129072746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50b746bf648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27dc3e4cf4c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4ed1b84664b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dd3be790e48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2e69cf16e4b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987ff350b46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FMY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FMY INVEST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4 042 270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4 024 378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4 421 196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29 273 962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29 578 227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MYRDAL FRODE NILS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Geithusvegen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991 954 376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