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cbd83832ba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ee4d48a8041dd"/>
  </p:sldMasterIdLst>
  <p:sldIdLst>
    <p:sldId xmlns:r="http://schemas.openxmlformats.org/officeDocument/2006/relationships" id="256" r:id="Rb87a7daed95540bd"/>
    <p:sldId xmlns:r="http://schemas.openxmlformats.org/officeDocument/2006/relationships" id="257" r:id="R596e5f0de9a448ae"/>
    <p:sldId xmlns:r="http://schemas.openxmlformats.org/officeDocument/2006/relationships" id="258" r:id="Rc1ab349e5e264a74"/>
    <p:sldId xmlns:r="http://schemas.openxmlformats.org/officeDocument/2006/relationships" id="259" r:id="R176e7917aa674be1"/>
    <p:sldId xmlns:r="http://schemas.openxmlformats.org/officeDocument/2006/relationships" id="260" r:id="R0abde9b87a584d56"/>
    <p:sldId xmlns:r="http://schemas.openxmlformats.org/officeDocument/2006/relationships" id="261" r:id="R386ec6e7394e41a6"/>
    <p:sldId xmlns:r="http://schemas.openxmlformats.org/officeDocument/2006/relationships" id="262" r:id="R838f053c2608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ee4d48a8041dd" /><Relationship Type="http://schemas.openxmlformats.org/officeDocument/2006/relationships/slide" Target="/ppt/slides/slide1.xml" Id="Rb87a7daed95540bd" /><Relationship Type="http://schemas.openxmlformats.org/officeDocument/2006/relationships/slide" Target="/ppt/slides/slide2.xml" Id="R596e5f0de9a448ae" /><Relationship Type="http://schemas.openxmlformats.org/officeDocument/2006/relationships/slide" Target="/ppt/slides/slide3.xml" Id="Rc1ab349e5e264a74" /><Relationship Type="http://schemas.openxmlformats.org/officeDocument/2006/relationships/slide" Target="/ppt/slides/slide4.xml" Id="R176e7917aa674be1" /><Relationship Type="http://schemas.openxmlformats.org/officeDocument/2006/relationships/slide" Target="/ppt/slides/slide5.xml" Id="R0abde9b87a584d56" /><Relationship Type="http://schemas.openxmlformats.org/officeDocument/2006/relationships/slide" Target="/ppt/slides/slide6.xml" Id="R386ec6e7394e41a6" /><Relationship Type="http://schemas.openxmlformats.org/officeDocument/2006/relationships/slide" Target="/ppt/slides/slide7.xml" Id="R838f053c2608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42ab2c5d6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060db14854ffd" /><Relationship Type="http://schemas.openxmlformats.org/officeDocument/2006/relationships/theme" Target="/ppt/slideMasters/theme/theme1.xml" Id="Rcae0d73528e1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060db1485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da31d39e4e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a4b0d0b86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405b3dfa1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acb4d2b31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a892e426c41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442020d1644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ab4caa139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8 538 362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8 418 303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8 197 130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32 308 202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50 998 614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CARSTENSEN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Barga AS, 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terje.bye@barga.no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991 920 528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UNNE INVEST AS</a:t>
            </a:r>
          </a:p>
        </p:txBody>
      </p:sp>
    </p:spTree>
  </p:cSld>
  <p:clrMapOvr>
    <a:masterClrMapping xmlns:a="http://schemas.openxmlformats.org/drawingml/2006/main"/>
  </p:clrMapOvr>
</p:sld>
</file>