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54f69ea74547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627e2508e443a"/>
  </p:sldMasterIdLst>
  <p:sldIdLst>
    <p:sldId xmlns:r="http://schemas.openxmlformats.org/officeDocument/2006/relationships" id="256" r:id="Ra172da12427f4560"/>
    <p:sldId xmlns:r="http://schemas.openxmlformats.org/officeDocument/2006/relationships" id="257" r:id="R2d7fb68c44e0496b"/>
    <p:sldId xmlns:r="http://schemas.openxmlformats.org/officeDocument/2006/relationships" id="258" r:id="R64f95e606f594a3d"/>
    <p:sldId xmlns:r="http://schemas.openxmlformats.org/officeDocument/2006/relationships" id="259" r:id="Rdfd7a602570f4810"/>
    <p:sldId xmlns:r="http://schemas.openxmlformats.org/officeDocument/2006/relationships" id="260" r:id="R943ee54a126445be"/>
    <p:sldId xmlns:r="http://schemas.openxmlformats.org/officeDocument/2006/relationships" id="261" r:id="Re16ffeb130a34792"/>
    <p:sldId xmlns:r="http://schemas.openxmlformats.org/officeDocument/2006/relationships" id="262" r:id="R9f7eadf0dd3342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627e2508e443a" /><Relationship Type="http://schemas.openxmlformats.org/officeDocument/2006/relationships/slide" Target="/ppt/slides/slide1.xml" Id="Ra172da12427f4560" /><Relationship Type="http://schemas.openxmlformats.org/officeDocument/2006/relationships/slide" Target="/ppt/slides/slide2.xml" Id="R2d7fb68c44e0496b" /><Relationship Type="http://schemas.openxmlformats.org/officeDocument/2006/relationships/slide" Target="/ppt/slides/slide3.xml" Id="R64f95e606f594a3d" /><Relationship Type="http://schemas.openxmlformats.org/officeDocument/2006/relationships/slide" Target="/ppt/slides/slide4.xml" Id="Rdfd7a602570f4810" /><Relationship Type="http://schemas.openxmlformats.org/officeDocument/2006/relationships/slide" Target="/ppt/slides/slide5.xml" Id="R943ee54a126445be" /><Relationship Type="http://schemas.openxmlformats.org/officeDocument/2006/relationships/slide" Target="/ppt/slides/slide6.xml" Id="Re16ffeb130a34792" /><Relationship Type="http://schemas.openxmlformats.org/officeDocument/2006/relationships/slide" Target="/ppt/slides/slide7.xml" Id="R9f7eadf0dd3342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240da20104c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e917ee5934f2e" /><Relationship Type="http://schemas.openxmlformats.org/officeDocument/2006/relationships/theme" Target="/ppt/slideMasters/theme/theme1.xml" Id="Re3c82080856e41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e917ee5934f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80664444e44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3c2bc38f34b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9578695384b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d5e1af5ab4b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f08dd7a0545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fb6b07267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9254e10fc46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1 845 777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ØDEGÅRDEN LAILA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