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38f40dcb06740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47077b6f0040db"/>
  </p:sldMasterIdLst>
  <p:sldIdLst>
    <p:sldId xmlns:r="http://schemas.openxmlformats.org/officeDocument/2006/relationships" id="256" r:id="R51f77a81195c4745"/>
    <p:sldId xmlns:r="http://schemas.openxmlformats.org/officeDocument/2006/relationships" id="257" r:id="R5ee75e210a5d4f5a"/>
    <p:sldId xmlns:r="http://schemas.openxmlformats.org/officeDocument/2006/relationships" id="258" r:id="R298a7c1b994545f5"/>
    <p:sldId xmlns:r="http://schemas.openxmlformats.org/officeDocument/2006/relationships" id="259" r:id="R989ff92eec9f4471"/>
    <p:sldId xmlns:r="http://schemas.openxmlformats.org/officeDocument/2006/relationships" id="260" r:id="R74e54474d7624997"/>
    <p:sldId xmlns:r="http://schemas.openxmlformats.org/officeDocument/2006/relationships" id="261" r:id="R2123a791611b42c7"/>
    <p:sldId xmlns:r="http://schemas.openxmlformats.org/officeDocument/2006/relationships" id="262" r:id="Rbf0ec86a92ab4a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47077b6f0040db" /><Relationship Type="http://schemas.openxmlformats.org/officeDocument/2006/relationships/slide" Target="/ppt/slides/slide1.xml" Id="R51f77a81195c4745" /><Relationship Type="http://schemas.openxmlformats.org/officeDocument/2006/relationships/slide" Target="/ppt/slides/slide2.xml" Id="R5ee75e210a5d4f5a" /><Relationship Type="http://schemas.openxmlformats.org/officeDocument/2006/relationships/slide" Target="/ppt/slides/slide3.xml" Id="R298a7c1b994545f5" /><Relationship Type="http://schemas.openxmlformats.org/officeDocument/2006/relationships/slide" Target="/ppt/slides/slide4.xml" Id="R989ff92eec9f4471" /><Relationship Type="http://schemas.openxmlformats.org/officeDocument/2006/relationships/slide" Target="/ppt/slides/slide5.xml" Id="R74e54474d7624997" /><Relationship Type="http://schemas.openxmlformats.org/officeDocument/2006/relationships/slide" Target="/ppt/slides/slide6.xml" Id="R2123a791611b42c7" /><Relationship Type="http://schemas.openxmlformats.org/officeDocument/2006/relationships/slide" Target="/ppt/slides/slide7.xml" Id="Rbf0ec86a92ab4a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cba296c3b947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f06ceb7d34165" /><Relationship Type="http://schemas.openxmlformats.org/officeDocument/2006/relationships/theme" Target="/ppt/slideMasters/theme/theme1.xml" Id="Re9d87299d7fe45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ff06ceb7d341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0617f582d547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e13288388948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5989403b5945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78b0b452694e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ed3ba8f70e43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368ec1de345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04991ccfa640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 INVEST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1 005 419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1 827 576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1 845 777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LAILA ØDEGÅRDEN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Neverlia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991 903 607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 INVEST AS</a:t>
            </a:r>
          </a:p>
        </p:txBody>
      </p:sp>
    </p:spTree>
  </p:cSld>
  <p:clrMapOvr>
    <a:masterClrMapping xmlns:a="http://schemas.openxmlformats.org/drawingml/2006/main"/>
  </p:clrMapOvr>
</p:sld>
</file>