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c877b1019042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f43bb20364488a"/>
  </p:sldMasterIdLst>
  <p:sldIdLst>
    <p:sldId xmlns:r="http://schemas.openxmlformats.org/officeDocument/2006/relationships" id="256" r:id="Rd5fd82936a664c65"/>
    <p:sldId xmlns:r="http://schemas.openxmlformats.org/officeDocument/2006/relationships" id="257" r:id="Rbd106c84bc6f45b0"/>
    <p:sldId xmlns:r="http://schemas.openxmlformats.org/officeDocument/2006/relationships" id="258" r:id="R8e6e6027245a4a6e"/>
    <p:sldId xmlns:r="http://schemas.openxmlformats.org/officeDocument/2006/relationships" id="259" r:id="R538d2d23636640da"/>
    <p:sldId xmlns:r="http://schemas.openxmlformats.org/officeDocument/2006/relationships" id="260" r:id="R5450eaa2295c4d47"/>
    <p:sldId xmlns:r="http://schemas.openxmlformats.org/officeDocument/2006/relationships" id="261" r:id="R6a6ed6d3654445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43bb20364488a" /><Relationship Type="http://schemas.openxmlformats.org/officeDocument/2006/relationships/slide" Target="/ppt/slides/slide1.xml" Id="Rd5fd82936a664c65" /><Relationship Type="http://schemas.openxmlformats.org/officeDocument/2006/relationships/slide" Target="/ppt/slides/slide2.xml" Id="Rbd106c84bc6f45b0" /><Relationship Type="http://schemas.openxmlformats.org/officeDocument/2006/relationships/slide" Target="/ppt/slides/slide3.xml" Id="R8e6e6027245a4a6e" /><Relationship Type="http://schemas.openxmlformats.org/officeDocument/2006/relationships/slide" Target="/ppt/slides/slide4.xml" Id="R538d2d23636640da" /><Relationship Type="http://schemas.openxmlformats.org/officeDocument/2006/relationships/slide" Target="/ppt/slides/slide5.xml" Id="R5450eaa2295c4d47" /><Relationship Type="http://schemas.openxmlformats.org/officeDocument/2006/relationships/slide" Target="/ppt/slides/slide6.xml" Id="R6a6ed6d3654445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e2ba2a57dd4e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988bbd67543e0" /><Relationship Type="http://schemas.openxmlformats.org/officeDocument/2006/relationships/theme" Target="/ppt/slideMasters/theme/theme1.xml" Id="R4f67b92fa9274d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3988bbd67543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5deac32324a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a873c9e5048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bb83abc2b45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bdb1f3bc84c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eda35ce584a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4e1b011fd4f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Neverlia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