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cecbb2c84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85fb959944963"/>
  </p:sldMasterIdLst>
  <p:sldIdLst>
    <p:sldId xmlns:r="http://schemas.openxmlformats.org/officeDocument/2006/relationships" id="256" r:id="R0d9e0699f4744cb6"/>
    <p:sldId xmlns:r="http://schemas.openxmlformats.org/officeDocument/2006/relationships" id="257" r:id="Rd1b02df5508e4147"/>
    <p:sldId xmlns:r="http://schemas.openxmlformats.org/officeDocument/2006/relationships" id="258" r:id="R9201766ef3664c04"/>
    <p:sldId xmlns:r="http://schemas.openxmlformats.org/officeDocument/2006/relationships" id="259" r:id="Refced2ccc06f46a2"/>
    <p:sldId xmlns:r="http://schemas.openxmlformats.org/officeDocument/2006/relationships" id="260" r:id="R47b7115901d04b84"/>
    <p:sldId xmlns:r="http://schemas.openxmlformats.org/officeDocument/2006/relationships" id="261" r:id="Rd6bdbf49858c44d5"/>
    <p:sldId xmlns:r="http://schemas.openxmlformats.org/officeDocument/2006/relationships" id="262" r:id="R46cb92f6a835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85fb959944963" /><Relationship Type="http://schemas.openxmlformats.org/officeDocument/2006/relationships/slide" Target="/ppt/slides/slide1.xml" Id="R0d9e0699f4744cb6" /><Relationship Type="http://schemas.openxmlformats.org/officeDocument/2006/relationships/slide" Target="/ppt/slides/slide2.xml" Id="Rd1b02df5508e4147" /><Relationship Type="http://schemas.openxmlformats.org/officeDocument/2006/relationships/slide" Target="/ppt/slides/slide3.xml" Id="R9201766ef3664c04" /><Relationship Type="http://schemas.openxmlformats.org/officeDocument/2006/relationships/slide" Target="/ppt/slides/slide4.xml" Id="Refced2ccc06f46a2" /><Relationship Type="http://schemas.openxmlformats.org/officeDocument/2006/relationships/slide" Target="/ppt/slides/slide5.xml" Id="R47b7115901d04b84" /><Relationship Type="http://schemas.openxmlformats.org/officeDocument/2006/relationships/slide" Target="/ppt/slides/slide6.xml" Id="Rd6bdbf49858c44d5" /><Relationship Type="http://schemas.openxmlformats.org/officeDocument/2006/relationships/slide" Target="/ppt/slides/slide7.xml" Id="R46cb92f6a835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5a4c76760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869c1ae8444e" /><Relationship Type="http://schemas.openxmlformats.org/officeDocument/2006/relationships/theme" Target="/ppt/slideMasters/theme/theme1.xml" Id="Ree9085e9c70b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1869c1ae8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37de2d45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4589c6cf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6ca4e95cb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1f522794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9ed9155c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e55e5d90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3120494b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LKR41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LKR41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LANDMARK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Landmark, Gjønneshagen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marit.landmark@arcticsec.no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991 884 025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