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66b739640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270658b6a4d93"/>
  </p:sldMasterIdLst>
  <p:sldIdLst>
    <p:sldId xmlns:r="http://schemas.openxmlformats.org/officeDocument/2006/relationships" id="256" r:id="R5fb6b31364bd4a9c"/>
    <p:sldId xmlns:r="http://schemas.openxmlformats.org/officeDocument/2006/relationships" id="257" r:id="R3942165c176f4f8a"/>
    <p:sldId xmlns:r="http://schemas.openxmlformats.org/officeDocument/2006/relationships" id="258" r:id="Rfc3e805e13f7459e"/>
    <p:sldId xmlns:r="http://schemas.openxmlformats.org/officeDocument/2006/relationships" id="259" r:id="R044d6f712b694a0f"/>
    <p:sldId xmlns:r="http://schemas.openxmlformats.org/officeDocument/2006/relationships" id="260" r:id="R8e92abd08caf4e97"/>
    <p:sldId xmlns:r="http://schemas.openxmlformats.org/officeDocument/2006/relationships" id="261" r:id="R64ad07dd91f7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270658b6a4d93" /><Relationship Type="http://schemas.openxmlformats.org/officeDocument/2006/relationships/slide" Target="/ppt/slides/slide1.xml" Id="R5fb6b31364bd4a9c" /><Relationship Type="http://schemas.openxmlformats.org/officeDocument/2006/relationships/slide" Target="/ppt/slides/slide2.xml" Id="R3942165c176f4f8a" /><Relationship Type="http://schemas.openxmlformats.org/officeDocument/2006/relationships/slide" Target="/ppt/slides/slide3.xml" Id="Rfc3e805e13f7459e" /><Relationship Type="http://schemas.openxmlformats.org/officeDocument/2006/relationships/slide" Target="/ppt/slides/slide4.xml" Id="R044d6f712b694a0f" /><Relationship Type="http://schemas.openxmlformats.org/officeDocument/2006/relationships/slide" Target="/ppt/slides/slide5.xml" Id="R8e92abd08caf4e97" /><Relationship Type="http://schemas.openxmlformats.org/officeDocument/2006/relationships/slide" Target="/ppt/slides/slide6.xml" Id="R64ad07dd91f7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4e71c446e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582abaf074dcc" /><Relationship Type="http://schemas.openxmlformats.org/officeDocument/2006/relationships/theme" Target="/ppt/slideMasters/theme/theme1.xml" Id="R3c38318794c5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582abaf07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2c2d2e9f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2c52ac751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f9ffde964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4b4ee87ad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16cc3bdc2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e76553842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8 547 973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991 846 166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