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98fc8d40f3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bf3fd62124df5"/>
  </p:sldMasterIdLst>
  <p:sldIdLst>
    <p:sldId xmlns:r="http://schemas.openxmlformats.org/officeDocument/2006/relationships" id="256" r:id="R57949e0b739f48ff"/>
    <p:sldId xmlns:r="http://schemas.openxmlformats.org/officeDocument/2006/relationships" id="257" r:id="R869d92976cc74601"/>
    <p:sldId xmlns:r="http://schemas.openxmlformats.org/officeDocument/2006/relationships" id="258" r:id="Ra2f55b0da2ee4206"/>
    <p:sldId xmlns:r="http://schemas.openxmlformats.org/officeDocument/2006/relationships" id="259" r:id="R1725a04b51aa4714"/>
    <p:sldId xmlns:r="http://schemas.openxmlformats.org/officeDocument/2006/relationships" id="260" r:id="R975bfa6d4a6f4500"/>
    <p:sldId xmlns:r="http://schemas.openxmlformats.org/officeDocument/2006/relationships" id="261" r:id="R0869e92b64d14ba3"/>
    <p:sldId xmlns:r="http://schemas.openxmlformats.org/officeDocument/2006/relationships" id="262" r:id="Rce6239c65205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bf3fd62124df5" /><Relationship Type="http://schemas.openxmlformats.org/officeDocument/2006/relationships/slide" Target="/ppt/slides/slide1.xml" Id="R57949e0b739f48ff" /><Relationship Type="http://schemas.openxmlformats.org/officeDocument/2006/relationships/slide" Target="/ppt/slides/slide2.xml" Id="R869d92976cc74601" /><Relationship Type="http://schemas.openxmlformats.org/officeDocument/2006/relationships/slide" Target="/ppt/slides/slide3.xml" Id="Ra2f55b0da2ee4206" /><Relationship Type="http://schemas.openxmlformats.org/officeDocument/2006/relationships/slide" Target="/ppt/slides/slide4.xml" Id="R1725a04b51aa4714" /><Relationship Type="http://schemas.openxmlformats.org/officeDocument/2006/relationships/slide" Target="/ppt/slides/slide5.xml" Id="R975bfa6d4a6f4500" /><Relationship Type="http://schemas.openxmlformats.org/officeDocument/2006/relationships/slide" Target="/ppt/slides/slide6.xml" Id="R0869e92b64d14ba3" /><Relationship Type="http://schemas.openxmlformats.org/officeDocument/2006/relationships/slide" Target="/ppt/slides/slide7.xml" Id="Rce6239c65205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78f3c3b53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926204d494e5d" /><Relationship Type="http://schemas.openxmlformats.org/officeDocument/2006/relationships/theme" Target="/ppt/slideMasters/theme/theme1.xml" Id="R743d100d74bd49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e926204d49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a5ac785f1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3c4fe36fc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1cd7d731549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71e3690a0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8506e6a074e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5465126e24e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ad3ea8163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FREWILLA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12 968 470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15 740 875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FREDRIK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991 818 413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