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2b7c126268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2c83e51845468f"/>
  </p:sldMasterIdLst>
  <p:sldIdLst>
    <p:sldId xmlns:r="http://schemas.openxmlformats.org/officeDocument/2006/relationships" id="256" r:id="Rf15078680fe446a3"/>
    <p:sldId xmlns:r="http://schemas.openxmlformats.org/officeDocument/2006/relationships" id="257" r:id="R7b87cf58271d4706"/>
    <p:sldId xmlns:r="http://schemas.openxmlformats.org/officeDocument/2006/relationships" id="258" r:id="R9edf97b75bf542da"/>
    <p:sldId xmlns:r="http://schemas.openxmlformats.org/officeDocument/2006/relationships" id="259" r:id="R46b18eda1f074edc"/>
    <p:sldId xmlns:r="http://schemas.openxmlformats.org/officeDocument/2006/relationships" id="260" r:id="Refff2a75e6fa4325"/>
    <p:sldId xmlns:r="http://schemas.openxmlformats.org/officeDocument/2006/relationships" id="261" r:id="Re58525eb373043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c83e51845468f" /><Relationship Type="http://schemas.openxmlformats.org/officeDocument/2006/relationships/slide" Target="/ppt/slides/slide1.xml" Id="Rf15078680fe446a3" /><Relationship Type="http://schemas.openxmlformats.org/officeDocument/2006/relationships/slide" Target="/ppt/slides/slide2.xml" Id="R7b87cf58271d4706" /><Relationship Type="http://schemas.openxmlformats.org/officeDocument/2006/relationships/slide" Target="/ppt/slides/slide3.xml" Id="R9edf97b75bf542da" /><Relationship Type="http://schemas.openxmlformats.org/officeDocument/2006/relationships/slide" Target="/ppt/slides/slide4.xml" Id="R46b18eda1f074edc" /><Relationship Type="http://schemas.openxmlformats.org/officeDocument/2006/relationships/slide" Target="/ppt/slides/slide5.xml" Id="Refff2a75e6fa4325" /><Relationship Type="http://schemas.openxmlformats.org/officeDocument/2006/relationships/slide" Target="/ppt/slides/slide6.xml" Id="Re58525eb373043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a2f598b734f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03b6a85b245c4" /><Relationship Type="http://schemas.openxmlformats.org/officeDocument/2006/relationships/theme" Target="/ppt/slideMasters/theme/theme1.xml" Id="R30567c6a7f0847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803b6a85b2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0b82c6d3c4e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190bba1f143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0bf74bb6d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faaf5c7b740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522911b7543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51ffc6f00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FREWILLA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991 818 413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