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add3be358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92b7293714838"/>
  </p:sldMasterIdLst>
  <p:sldIdLst>
    <p:sldId xmlns:r="http://schemas.openxmlformats.org/officeDocument/2006/relationships" id="256" r:id="R1c459d0ea2ea4ddb"/>
    <p:sldId xmlns:r="http://schemas.openxmlformats.org/officeDocument/2006/relationships" id="257" r:id="R2acb74f72c9e4c2c"/>
    <p:sldId xmlns:r="http://schemas.openxmlformats.org/officeDocument/2006/relationships" id="258" r:id="R81eaac9d8a714325"/>
    <p:sldId xmlns:r="http://schemas.openxmlformats.org/officeDocument/2006/relationships" id="259" r:id="R50bbacac579540f7"/>
    <p:sldId xmlns:r="http://schemas.openxmlformats.org/officeDocument/2006/relationships" id="260" r:id="R5f55dfc54fcb441c"/>
    <p:sldId xmlns:r="http://schemas.openxmlformats.org/officeDocument/2006/relationships" id="261" r:id="R6b897a92b9ab4ab6"/>
    <p:sldId xmlns:r="http://schemas.openxmlformats.org/officeDocument/2006/relationships" id="262" r:id="R684dca8e50d8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92b7293714838" /><Relationship Type="http://schemas.openxmlformats.org/officeDocument/2006/relationships/slide" Target="/ppt/slides/slide1.xml" Id="R1c459d0ea2ea4ddb" /><Relationship Type="http://schemas.openxmlformats.org/officeDocument/2006/relationships/slide" Target="/ppt/slides/slide2.xml" Id="R2acb74f72c9e4c2c" /><Relationship Type="http://schemas.openxmlformats.org/officeDocument/2006/relationships/slide" Target="/ppt/slides/slide3.xml" Id="R81eaac9d8a714325" /><Relationship Type="http://schemas.openxmlformats.org/officeDocument/2006/relationships/slide" Target="/ppt/slides/slide4.xml" Id="R50bbacac579540f7" /><Relationship Type="http://schemas.openxmlformats.org/officeDocument/2006/relationships/slide" Target="/ppt/slides/slide5.xml" Id="R5f55dfc54fcb441c" /><Relationship Type="http://schemas.openxmlformats.org/officeDocument/2006/relationships/slide" Target="/ppt/slides/slide6.xml" Id="R6b897a92b9ab4ab6" /><Relationship Type="http://schemas.openxmlformats.org/officeDocument/2006/relationships/slide" Target="/ppt/slides/slide7.xml" Id="R684dca8e50d8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b796cacb3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8e9268e04c51" /><Relationship Type="http://schemas.openxmlformats.org/officeDocument/2006/relationships/theme" Target="/ppt/slideMasters/theme/theme1.xml" Id="R8cc1f6617f3846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b58e9268e04c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27fb7ea4a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cd74f2424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845d938ab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4dc21d9db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8cb48d38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b9253c3d4f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1adc75d3149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6 250 795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23 805 894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FREDE DAHL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EDITH 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JAKOB 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Bleikervangen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sfdahl@online.no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