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cc2e6d269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bf79389c444e9"/>
  </p:sldMasterIdLst>
  <p:sldIdLst>
    <p:sldId xmlns:r="http://schemas.openxmlformats.org/officeDocument/2006/relationships" id="256" r:id="R75aaef52a5944e68"/>
    <p:sldId xmlns:r="http://schemas.openxmlformats.org/officeDocument/2006/relationships" id="257" r:id="R339c599754b74ca0"/>
    <p:sldId xmlns:r="http://schemas.openxmlformats.org/officeDocument/2006/relationships" id="258" r:id="R687a823dd4d745ca"/>
    <p:sldId xmlns:r="http://schemas.openxmlformats.org/officeDocument/2006/relationships" id="259" r:id="R2afb31595f7f4729"/>
    <p:sldId xmlns:r="http://schemas.openxmlformats.org/officeDocument/2006/relationships" id="260" r:id="R883d05c7206847e4"/>
    <p:sldId xmlns:r="http://schemas.openxmlformats.org/officeDocument/2006/relationships" id="261" r:id="Rcc314a4722924372"/>
    <p:sldId xmlns:r="http://schemas.openxmlformats.org/officeDocument/2006/relationships" id="262" r:id="Rdaa3f481718a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bf79389c444e9" /><Relationship Type="http://schemas.openxmlformats.org/officeDocument/2006/relationships/slide" Target="/ppt/slides/slide1.xml" Id="R75aaef52a5944e68" /><Relationship Type="http://schemas.openxmlformats.org/officeDocument/2006/relationships/slide" Target="/ppt/slides/slide2.xml" Id="R339c599754b74ca0" /><Relationship Type="http://schemas.openxmlformats.org/officeDocument/2006/relationships/slide" Target="/ppt/slides/slide3.xml" Id="R687a823dd4d745ca" /><Relationship Type="http://schemas.openxmlformats.org/officeDocument/2006/relationships/slide" Target="/ppt/slides/slide4.xml" Id="R2afb31595f7f4729" /><Relationship Type="http://schemas.openxmlformats.org/officeDocument/2006/relationships/slide" Target="/ppt/slides/slide5.xml" Id="R883d05c7206847e4" /><Relationship Type="http://schemas.openxmlformats.org/officeDocument/2006/relationships/slide" Target="/ppt/slides/slide6.xml" Id="Rcc314a4722924372" /><Relationship Type="http://schemas.openxmlformats.org/officeDocument/2006/relationships/slide" Target="/ppt/slides/slide7.xml" Id="Rdaa3f481718a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8b00f10c6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ab813ab94474" /><Relationship Type="http://schemas.openxmlformats.org/officeDocument/2006/relationships/theme" Target="/ppt/slideMasters/theme/theme1.xml" Id="Rf85d9d20e0f0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5ab813ab9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c25803177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2768516b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685b2f422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7b46328c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35e4ad06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06038f4f45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545024287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