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d0596b0fb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9ec427a484661"/>
  </p:sldMasterIdLst>
  <p:sldIdLst>
    <p:sldId xmlns:r="http://schemas.openxmlformats.org/officeDocument/2006/relationships" id="256" r:id="R3ba8e92fd95c4923"/>
    <p:sldId xmlns:r="http://schemas.openxmlformats.org/officeDocument/2006/relationships" id="257" r:id="R342ac841249e4a0a"/>
    <p:sldId xmlns:r="http://schemas.openxmlformats.org/officeDocument/2006/relationships" id="258" r:id="Rde15861460ab44e9"/>
    <p:sldId xmlns:r="http://schemas.openxmlformats.org/officeDocument/2006/relationships" id="259" r:id="Re04598056b3e4549"/>
    <p:sldId xmlns:r="http://schemas.openxmlformats.org/officeDocument/2006/relationships" id="260" r:id="Ra4bc770b5ed34a67"/>
    <p:sldId xmlns:r="http://schemas.openxmlformats.org/officeDocument/2006/relationships" id="261" r:id="R281c1b0525e44eb4"/>
    <p:sldId xmlns:r="http://schemas.openxmlformats.org/officeDocument/2006/relationships" id="262" r:id="R404082b1d3f4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9ec427a484661" /><Relationship Type="http://schemas.openxmlformats.org/officeDocument/2006/relationships/slide" Target="/ppt/slides/slide1.xml" Id="R3ba8e92fd95c4923" /><Relationship Type="http://schemas.openxmlformats.org/officeDocument/2006/relationships/slide" Target="/ppt/slides/slide2.xml" Id="R342ac841249e4a0a" /><Relationship Type="http://schemas.openxmlformats.org/officeDocument/2006/relationships/slide" Target="/ppt/slides/slide3.xml" Id="Rde15861460ab44e9" /><Relationship Type="http://schemas.openxmlformats.org/officeDocument/2006/relationships/slide" Target="/ppt/slides/slide4.xml" Id="Re04598056b3e4549" /><Relationship Type="http://schemas.openxmlformats.org/officeDocument/2006/relationships/slide" Target="/ppt/slides/slide5.xml" Id="Ra4bc770b5ed34a67" /><Relationship Type="http://schemas.openxmlformats.org/officeDocument/2006/relationships/slide" Target="/ppt/slides/slide6.xml" Id="R281c1b0525e44eb4" /><Relationship Type="http://schemas.openxmlformats.org/officeDocument/2006/relationships/slide" Target="/ppt/slides/slide7.xml" Id="R404082b1d3f4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94be248b7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f9a375134e93" /><Relationship Type="http://schemas.openxmlformats.org/officeDocument/2006/relationships/theme" Target="/ppt/slideMasters/theme/theme1.xml" Id="Rce800ff34f52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3f9a37513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d9f896c7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cd72c21a9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590f2235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f4a31eca9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6c965d4a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676519ac8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f636079f6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