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3bf0c1242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1cb6752e242bb"/>
  </p:sldMasterIdLst>
  <p:sldIdLst>
    <p:sldId xmlns:r="http://schemas.openxmlformats.org/officeDocument/2006/relationships" id="256" r:id="R74da32bb89b84140"/>
    <p:sldId xmlns:r="http://schemas.openxmlformats.org/officeDocument/2006/relationships" id="257" r:id="Rf593bd812b2f4e45"/>
    <p:sldId xmlns:r="http://schemas.openxmlformats.org/officeDocument/2006/relationships" id="258" r:id="R4b32d0b2c2a54eab"/>
    <p:sldId xmlns:r="http://schemas.openxmlformats.org/officeDocument/2006/relationships" id="259" r:id="R15ca44449fc241c4"/>
    <p:sldId xmlns:r="http://schemas.openxmlformats.org/officeDocument/2006/relationships" id="260" r:id="R9299011b372141e9"/>
    <p:sldId xmlns:r="http://schemas.openxmlformats.org/officeDocument/2006/relationships" id="261" r:id="Rb95561cbfde843e6"/>
    <p:sldId xmlns:r="http://schemas.openxmlformats.org/officeDocument/2006/relationships" id="262" r:id="Rf1569f33e813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1cb6752e242bb" /><Relationship Type="http://schemas.openxmlformats.org/officeDocument/2006/relationships/slide" Target="/ppt/slides/slide1.xml" Id="R74da32bb89b84140" /><Relationship Type="http://schemas.openxmlformats.org/officeDocument/2006/relationships/slide" Target="/ppt/slides/slide2.xml" Id="Rf593bd812b2f4e45" /><Relationship Type="http://schemas.openxmlformats.org/officeDocument/2006/relationships/slide" Target="/ppt/slides/slide3.xml" Id="R4b32d0b2c2a54eab" /><Relationship Type="http://schemas.openxmlformats.org/officeDocument/2006/relationships/slide" Target="/ppt/slides/slide4.xml" Id="R15ca44449fc241c4" /><Relationship Type="http://schemas.openxmlformats.org/officeDocument/2006/relationships/slide" Target="/ppt/slides/slide5.xml" Id="R9299011b372141e9" /><Relationship Type="http://schemas.openxmlformats.org/officeDocument/2006/relationships/slide" Target="/ppt/slides/slide6.xml" Id="Rb95561cbfde843e6" /><Relationship Type="http://schemas.openxmlformats.org/officeDocument/2006/relationships/slide" Target="/ppt/slides/slide7.xml" Id="Rf1569f33e813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a0fb2c6dd940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92788e1fa4c8d" /><Relationship Type="http://schemas.openxmlformats.org/officeDocument/2006/relationships/theme" Target="/ppt/slideMasters/theme/theme1.xml" Id="R04bb419f0a4b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d92788e1fa4c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7bf58696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5eea8ca9b4d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59f9c383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5513b01ab40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85eedd6c84a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e0acc520949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451a96a9a4e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102 461 620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−1 345 690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6 188 283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51 416 357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2821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13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www.frisikt.no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VEST AS</a:t>
            </a:r>
          </a:p>
        </p:txBody>
      </p:sp>
    </p:spTree>
  </p:cSld>
  <p:clrMapOvr>
    <a:masterClrMapping xmlns:a="http://schemas.openxmlformats.org/drawingml/2006/main"/>
  </p:clrMapOvr>
</p:sld>
</file>