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099687693e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b1d4ba8ef4c2a"/>
  </p:sldMasterIdLst>
  <p:sldIdLst>
    <p:sldId xmlns:r="http://schemas.openxmlformats.org/officeDocument/2006/relationships" id="256" r:id="R7b6d654d4df54bc2"/>
    <p:sldId xmlns:r="http://schemas.openxmlformats.org/officeDocument/2006/relationships" id="257" r:id="R71e1e53b6fba47e4"/>
    <p:sldId xmlns:r="http://schemas.openxmlformats.org/officeDocument/2006/relationships" id="258" r:id="Rf213e1af8a67450c"/>
    <p:sldId xmlns:r="http://schemas.openxmlformats.org/officeDocument/2006/relationships" id="259" r:id="R770a3ffd975f4dcb"/>
    <p:sldId xmlns:r="http://schemas.openxmlformats.org/officeDocument/2006/relationships" id="260" r:id="Rab92d90cd9ef4aa0"/>
    <p:sldId xmlns:r="http://schemas.openxmlformats.org/officeDocument/2006/relationships" id="261" r:id="R9e7dce848a544c7c"/>
    <p:sldId xmlns:r="http://schemas.openxmlformats.org/officeDocument/2006/relationships" id="262" r:id="R1269da91aed2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b1d4ba8ef4c2a" /><Relationship Type="http://schemas.openxmlformats.org/officeDocument/2006/relationships/slide" Target="/ppt/slides/slide1.xml" Id="R7b6d654d4df54bc2" /><Relationship Type="http://schemas.openxmlformats.org/officeDocument/2006/relationships/slide" Target="/ppt/slides/slide2.xml" Id="R71e1e53b6fba47e4" /><Relationship Type="http://schemas.openxmlformats.org/officeDocument/2006/relationships/slide" Target="/ppt/slides/slide3.xml" Id="Rf213e1af8a67450c" /><Relationship Type="http://schemas.openxmlformats.org/officeDocument/2006/relationships/slide" Target="/ppt/slides/slide4.xml" Id="R770a3ffd975f4dcb" /><Relationship Type="http://schemas.openxmlformats.org/officeDocument/2006/relationships/slide" Target="/ppt/slides/slide5.xml" Id="Rab92d90cd9ef4aa0" /><Relationship Type="http://schemas.openxmlformats.org/officeDocument/2006/relationships/slide" Target="/ppt/slides/slide6.xml" Id="R9e7dce848a544c7c" /><Relationship Type="http://schemas.openxmlformats.org/officeDocument/2006/relationships/slide" Target="/ppt/slides/slide7.xml" Id="R1269da91aed2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44e8cf02d48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6da8ea8b4152" /><Relationship Type="http://schemas.openxmlformats.org/officeDocument/2006/relationships/theme" Target="/ppt/slideMasters/theme/theme1.xml" Id="R9b01b3e7d2a0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36da8ea8b41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1c73e40454f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c41f390d2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ef06c80245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ad41f811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a6a6a6e7e43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1c14c7bc0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dc62e0d448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68 364 295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34 427 648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142 712 282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FLORABAKKEN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 –  29,5 %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FLORABARNA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