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79387b3282f463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f700ca60e46456a"/>
  </p:sldMasterIdLst>
  <p:sldIdLst>
    <p:sldId xmlns:r="http://schemas.openxmlformats.org/officeDocument/2006/relationships" id="256" r:id="R9709af43e9fe413b"/>
    <p:sldId xmlns:r="http://schemas.openxmlformats.org/officeDocument/2006/relationships" id="257" r:id="R31a0e9c8e2974e64"/>
    <p:sldId xmlns:r="http://schemas.openxmlformats.org/officeDocument/2006/relationships" id="258" r:id="R102fe169bf4c4670"/>
    <p:sldId xmlns:r="http://schemas.openxmlformats.org/officeDocument/2006/relationships" id="259" r:id="R9c9f2e16e0a44d3b"/>
    <p:sldId xmlns:r="http://schemas.openxmlformats.org/officeDocument/2006/relationships" id="260" r:id="R468992778f294e28"/>
    <p:sldId xmlns:r="http://schemas.openxmlformats.org/officeDocument/2006/relationships" id="261" r:id="R14aae28787064d5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f700ca60e46456a" /><Relationship Type="http://schemas.openxmlformats.org/officeDocument/2006/relationships/slide" Target="/ppt/slides/slide1.xml" Id="R9709af43e9fe413b" /><Relationship Type="http://schemas.openxmlformats.org/officeDocument/2006/relationships/slide" Target="/ppt/slides/slide2.xml" Id="R31a0e9c8e2974e64" /><Relationship Type="http://schemas.openxmlformats.org/officeDocument/2006/relationships/slide" Target="/ppt/slides/slide3.xml" Id="R102fe169bf4c4670" /><Relationship Type="http://schemas.openxmlformats.org/officeDocument/2006/relationships/slide" Target="/ppt/slides/slide4.xml" Id="R9c9f2e16e0a44d3b" /><Relationship Type="http://schemas.openxmlformats.org/officeDocument/2006/relationships/slide" Target="/ppt/slides/slide5.xml" Id="R468992778f294e28" /><Relationship Type="http://schemas.openxmlformats.org/officeDocument/2006/relationships/slide" Target="/ppt/slides/slide6.xml" Id="R14aae28787064d5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897b0f37e354e2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210308164c499c" /><Relationship Type="http://schemas.openxmlformats.org/officeDocument/2006/relationships/theme" Target="/ppt/slideMasters/theme/theme1.xml" Id="Rf916334ce4984c2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d210308164c499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890325ede747b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d79ca563294a7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445232e11a488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823a504dc9463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305f35a68b40d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121760917041d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ARCTIC PARTNERS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ARCTIC PARTNERS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ARCTIC PARTNERS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ARCTIC PARTNERS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ARCTIC PARTNERS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ARCTIC PARTNERS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Haakon VIIs gate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991 558 039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ARCTIC PARTNERS AS</a:t>
            </a:r>
          </a:p>
        </p:txBody>
      </p:sp>
    </p:spTree>
  </p:cSld>
  <p:clrMapOvr>
    <a:masterClrMapping xmlns:a="http://schemas.openxmlformats.org/drawingml/2006/main"/>
  </p:clrMapOvr>
</p:sld>
</file>