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4dc68b1c86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2f2c7632f64a2a"/>
  </p:sldMasterIdLst>
  <p:sldIdLst>
    <p:sldId xmlns:r="http://schemas.openxmlformats.org/officeDocument/2006/relationships" id="256" r:id="R597e01d753814b9d"/>
    <p:sldId xmlns:r="http://schemas.openxmlformats.org/officeDocument/2006/relationships" id="257" r:id="Rf37df6e22e154f91"/>
    <p:sldId xmlns:r="http://schemas.openxmlformats.org/officeDocument/2006/relationships" id="258" r:id="Rf2d5075298c24210"/>
    <p:sldId xmlns:r="http://schemas.openxmlformats.org/officeDocument/2006/relationships" id="259" r:id="R84e32cc251dd401d"/>
    <p:sldId xmlns:r="http://schemas.openxmlformats.org/officeDocument/2006/relationships" id="260" r:id="R035ac715d0714385"/>
    <p:sldId xmlns:r="http://schemas.openxmlformats.org/officeDocument/2006/relationships" id="261" r:id="R1cbb9a9c4094450c"/>
    <p:sldId xmlns:r="http://schemas.openxmlformats.org/officeDocument/2006/relationships" id="262" r:id="R44e4ac58a0aa46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f2c7632f64a2a" /><Relationship Type="http://schemas.openxmlformats.org/officeDocument/2006/relationships/slide" Target="/ppt/slides/slide1.xml" Id="R597e01d753814b9d" /><Relationship Type="http://schemas.openxmlformats.org/officeDocument/2006/relationships/slide" Target="/ppt/slides/slide2.xml" Id="Rf37df6e22e154f91" /><Relationship Type="http://schemas.openxmlformats.org/officeDocument/2006/relationships/slide" Target="/ppt/slides/slide3.xml" Id="Rf2d5075298c24210" /><Relationship Type="http://schemas.openxmlformats.org/officeDocument/2006/relationships/slide" Target="/ppt/slides/slide4.xml" Id="R84e32cc251dd401d" /><Relationship Type="http://schemas.openxmlformats.org/officeDocument/2006/relationships/slide" Target="/ppt/slides/slide5.xml" Id="R035ac715d0714385" /><Relationship Type="http://schemas.openxmlformats.org/officeDocument/2006/relationships/slide" Target="/ppt/slides/slide6.xml" Id="R1cbb9a9c4094450c" /><Relationship Type="http://schemas.openxmlformats.org/officeDocument/2006/relationships/slide" Target="/ppt/slides/slide7.xml" Id="R44e4ac58a0aa46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66badee2841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2ad6be3a84e5e" /><Relationship Type="http://schemas.openxmlformats.org/officeDocument/2006/relationships/theme" Target="/ppt/slideMasters/theme/theme1.xml" Id="R937ff9a392d142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12ad6be3a8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21031518847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d9e8318c644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a056617cf4e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62225ed5941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e8b68759847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310384f6d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81c4394bf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13 265 518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100 968 266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117 053 134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GAARUD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