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69762059e3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3d66ef75f4af2"/>
  </p:sldMasterIdLst>
  <p:sldIdLst>
    <p:sldId xmlns:r="http://schemas.openxmlformats.org/officeDocument/2006/relationships" id="256" r:id="R2bb5c19b1edd4817"/>
    <p:sldId xmlns:r="http://schemas.openxmlformats.org/officeDocument/2006/relationships" id="257" r:id="R0791d49c0d0249cd"/>
    <p:sldId xmlns:r="http://schemas.openxmlformats.org/officeDocument/2006/relationships" id="258" r:id="R3d7a0563d4814fbc"/>
    <p:sldId xmlns:r="http://schemas.openxmlformats.org/officeDocument/2006/relationships" id="259" r:id="R9f801dda1a9346b0"/>
    <p:sldId xmlns:r="http://schemas.openxmlformats.org/officeDocument/2006/relationships" id="260" r:id="R977fa0d020d94a76"/>
    <p:sldId xmlns:r="http://schemas.openxmlformats.org/officeDocument/2006/relationships" id="261" r:id="R375c07548a7345cd"/>
    <p:sldId xmlns:r="http://schemas.openxmlformats.org/officeDocument/2006/relationships" id="262" r:id="R26163bb967e0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3d66ef75f4af2" /><Relationship Type="http://schemas.openxmlformats.org/officeDocument/2006/relationships/slide" Target="/ppt/slides/slide1.xml" Id="R2bb5c19b1edd4817" /><Relationship Type="http://schemas.openxmlformats.org/officeDocument/2006/relationships/slide" Target="/ppt/slides/slide2.xml" Id="R0791d49c0d0249cd" /><Relationship Type="http://schemas.openxmlformats.org/officeDocument/2006/relationships/slide" Target="/ppt/slides/slide3.xml" Id="R3d7a0563d4814fbc" /><Relationship Type="http://schemas.openxmlformats.org/officeDocument/2006/relationships/slide" Target="/ppt/slides/slide4.xml" Id="R9f801dda1a9346b0" /><Relationship Type="http://schemas.openxmlformats.org/officeDocument/2006/relationships/slide" Target="/ppt/slides/slide5.xml" Id="R977fa0d020d94a76" /><Relationship Type="http://schemas.openxmlformats.org/officeDocument/2006/relationships/slide" Target="/ppt/slides/slide6.xml" Id="R375c07548a7345cd" /><Relationship Type="http://schemas.openxmlformats.org/officeDocument/2006/relationships/slide" Target="/ppt/slides/slide7.xml" Id="R26163bb967e0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12a17fffe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e4cceb8cd4d7f" /><Relationship Type="http://schemas.openxmlformats.org/officeDocument/2006/relationships/theme" Target="/ppt/slideMasters/theme/theme1.xml" Id="Rc02275e6eb19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ee4cceb8cd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d615a7dea4e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c78957c1541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b118bcc7148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ded98ce774b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bf1c78eab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d5992a256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ce20b9bf9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43 410 176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88 007 856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89 126 168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CAMILLA GLUD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PETER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MARIA GLUD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991 482 458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