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8f38cd09344a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e7d7cc39fc4b97"/>
  </p:sldMasterIdLst>
  <p:sldIdLst>
    <p:sldId xmlns:r="http://schemas.openxmlformats.org/officeDocument/2006/relationships" id="256" r:id="R0255108eafe0457e"/>
    <p:sldId xmlns:r="http://schemas.openxmlformats.org/officeDocument/2006/relationships" id="257" r:id="R51f2cd91ac9142e7"/>
    <p:sldId xmlns:r="http://schemas.openxmlformats.org/officeDocument/2006/relationships" id="258" r:id="R2544347dec724243"/>
    <p:sldId xmlns:r="http://schemas.openxmlformats.org/officeDocument/2006/relationships" id="259" r:id="Rde6c61cf35bb44c9"/>
    <p:sldId xmlns:r="http://schemas.openxmlformats.org/officeDocument/2006/relationships" id="260" r:id="R925583245ec24854"/>
    <p:sldId xmlns:r="http://schemas.openxmlformats.org/officeDocument/2006/relationships" id="261" r:id="Re9a0472884934a3f"/>
    <p:sldId xmlns:r="http://schemas.openxmlformats.org/officeDocument/2006/relationships" id="262" r:id="R9465c1f86a8a4c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7d7cc39fc4b97" /><Relationship Type="http://schemas.openxmlformats.org/officeDocument/2006/relationships/slide" Target="/ppt/slides/slide1.xml" Id="R0255108eafe0457e" /><Relationship Type="http://schemas.openxmlformats.org/officeDocument/2006/relationships/slide" Target="/ppt/slides/slide2.xml" Id="R51f2cd91ac9142e7" /><Relationship Type="http://schemas.openxmlformats.org/officeDocument/2006/relationships/slide" Target="/ppt/slides/slide3.xml" Id="R2544347dec724243" /><Relationship Type="http://schemas.openxmlformats.org/officeDocument/2006/relationships/slide" Target="/ppt/slides/slide4.xml" Id="Rde6c61cf35bb44c9" /><Relationship Type="http://schemas.openxmlformats.org/officeDocument/2006/relationships/slide" Target="/ppt/slides/slide5.xml" Id="R925583245ec24854" /><Relationship Type="http://schemas.openxmlformats.org/officeDocument/2006/relationships/slide" Target="/ppt/slides/slide6.xml" Id="Re9a0472884934a3f" /><Relationship Type="http://schemas.openxmlformats.org/officeDocument/2006/relationships/slide" Target="/ppt/slides/slide7.xml" Id="R9465c1f86a8a4c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67ea240f24f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2ae0b01834c70" /><Relationship Type="http://schemas.openxmlformats.org/officeDocument/2006/relationships/theme" Target="/ppt/slideMasters/theme/theme1.xml" Id="R59f02597358541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2ae0b01834c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a89f256054e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c97916ed544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ea40567a74c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90f8342324f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d76f45c4f4f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e2c3b0d5c41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7dff737a341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26 256 224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7 641 630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5 554 672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13 218 516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