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0d3ed9a1b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937094b9b4031"/>
  </p:sldMasterIdLst>
  <p:sldIdLst>
    <p:sldId xmlns:r="http://schemas.openxmlformats.org/officeDocument/2006/relationships" id="256" r:id="R9a2d8bac258040ec"/>
    <p:sldId xmlns:r="http://schemas.openxmlformats.org/officeDocument/2006/relationships" id="257" r:id="R2ff282dba4ce4f97"/>
    <p:sldId xmlns:r="http://schemas.openxmlformats.org/officeDocument/2006/relationships" id="258" r:id="R03dfea04fb794007"/>
    <p:sldId xmlns:r="http://schemas.openxmlformats.org/officeDocument/2006/relationships" id="259" r:id="R48a0888b6b864cde"/>
    <p:sldId xmlns:r="http://schemas.openxmlformats.org/officeDocument/2006/relationships" id="260" r:id="Rc70c4c4b1b104802"/>
    <p:sldId xmlns:r="http://schemas.openxmlformats.org/officeDocument/2006/relationships" id="261" r:id="Re9ff54ee4ccc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937094b9b4031" /><Relationship Type="http://schemas.openxmlformats.org/officeDocument/2006/relationships/slide" Target="/ppt/slides/slide1.xml" Id="R9a2d8bac258040ec" /><Relationship Type="http://schemas.openxmlformats.org/officeDocument/2006/relationships/slide" Target="/ppt/slides/slide2.xml" Id="R2ff282dba4ce4f97" /><Relationship Type="http://schemas.openxmlformats.org/officeDocument/2006/relationships/slide" Target="/ppt/slides/slide3.xml" Id="R03dfea04fb794007" /><Relationship Type="http://schemas.openxmlformats.org/officeDocument/2006/relationships/slide" Target="/ppt/slides/slide4.xml" Id="R48a0888b6b864cde" /><Relationship Type="http://schemas.openxmlformats.org/officeDocument/2006/relationships/slide" Target="/ppt/slides/slide5.xml" Id="Rc70c4c4b1b104802" /><Relationship Type="http://schemas.openxmlformats.org/officeDocument/2006/relationships/slide" Target="/ppt/slides/slide6.xml" Id="Re9ff54ee4ccc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cef111cb9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818320cc476f" /><Relationship Type="http://schemas.openxmlformats.org/officeDocument/2006/relationships/theme" Target="/ppt/slideMasters/theme/theme1.xml" Id="Raae6d123a242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8818320cc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ab1313c0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c2e6cdcc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ad71b92c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61c0b14a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2b744a27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ded38408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