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7de4c1888944eb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bdebe8637ed499d"/>
  </p:sldMasterIdLst>
  <p:sldIdLst>
    <p:sldId xmlns:r="http://schemas.openxmlformats.org/officeDocument/2006/relationships" id="256" r:id="R504aed8f42714522"/>
    <p:sldId xmlns:r="http://schemas.openxmlformats.org/officeDocument/2006/relationships" id="257" r:id="R4c1e1853c4c3477b"/>
    <p:sldId xmlns:r="http://schemas.openxmlformats.org/officeDocument/2006/relationships" id="258" r:id="R734bf4d26e434b1e"/>
    <p:sldId xmlns:r="http://schemas.openxmlformats.org/officeDocument/2006/relationships" id="259" r:id="R5d710a76f38f4403"/>
    <p:sldId xmlns:r="http://schemas.openxmlformats.org/officeDocument/2006/relationships" id="260" r:id="R8866c5c08f3c407f"/>
    <p:sldId xmlns:r="http://schemas.openxmlformats.org/officeDocument/2006/relationships" id="261" r:id="Raf890f6867514b18"/>
    <p:sldId xmlns:r="http://schemas.openxmlformats.org/officeDocument/2006/relationships" id="262" r:id="R4fb52c78675540a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debe8637ed499d" /><Relationship Type="http://schemas.openxmlformats.org/officeDocument/2006/relationships/slide" Target="/ppt/slides/slide1.xml" Id="R504aed8f42714522" /><Relationship Type="http://schemas.openxmlformats.org/officeDocument/2006/relationships/slide" Target="/ppt/slides/slide2.xml" Id="R4c1e1853c4c3477b" /><Relationship Type="http://schemas.openxmlformats.org/officeDocument/2006/relationships/slide" Target="/ppt/slides/slide3.xml" Id="R734bf4d26e434b1e" /><Relationship Type="http://schemas.openxmlformats.org/officeDocument/2006/relationships/slide" Target="/ppt/slides/slide4.xml" Id="R5d710a76f38f4403" /><Relationship Type="http://schemas.openxmlformats.org/officeDocument/2006/relationships/slide" Target="/ppt/slides/slide5.xml" Id="R8866c5c08f3c407f" /><Relationship Type="http://schemas.openxmlformats.org/officeDocument/2006/relationships/slide" Target="/ppt/slides/slide6.xml" Id="Raf890f6867514b18" /><Relationship Type="http://schemas.openxmlformats.org/officeDocument/2006/relationships/slide" Target="/ppt/slides/slide7.xml" Id="R4fb52c78675540a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4a728c3b02408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46f09485f841f1" /><Relationship Type="http://schemas.openxmlformats.org/officeDocument/2006/relationships/theme" Target="/ppt/slideMasters/theme/theme1.xml" Id="Rdd1129a47f2f440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b46f09485f841f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77ba1f2dad4db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e12318b233419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2768d4be5e491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2c4824ffa9463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cb08fdca2040a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2d646a4bca459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2e240c5eeb4c7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LYTOMT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LYTOMT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LYTOMT REVISJON AS ble etablert [år] og holder til i Bekkestua.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LYTOMT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LYTOMT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LYTOMT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4 530 759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2 942 189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2 585 550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7 301 896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9 876 297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LYTOMT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ODD IVAR LYTOMT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LYTOMT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Bekkestuveien 19A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1357 Bekkestua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53 78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991 404 066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LYTOMT REVISJON AS</a:t>
            </a:r>
          </a:p>
        </p:txBody>
      </p:sp>
    </p:spTree>
  </p:cSld>
  <p:clrMapOvr>
    <a:masterClrMapping xmlns:a="http://schemas.openxmlformats.org/drawingml/2006/main"/>
  </p:clrMapOvr>
</p:sld>
</file>