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f6fb7c7eb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9206b758347b5"/>
  </p:sldMasterIdLst>
  <p:sldIdLst>
    <p:sldId xmlns:r="http://schemas.openxmlformats.org/officeDocument/2006/relationships" id="256" r:id="R13c3d4e2eeed476f"/>
    <p:sldId xmlns:r="http://schemas.openxmlformats.org/officeDocument/2006/relationships" id="257" r:id="Rc611f6e66416461b"/>
    <p:sldId xmlns:r="http://schemas.openxmlformats.org/officeDocument/2006/relationships" id="258" r:id="Refd5f8a9d93140e1"/>
    <p:sldId xmlns:r="http://schemas.openxmlformats.org/officeDocument/2006/relationships" id="259" r:id="R6da06b43947e4853"/>
    <p:sldId xmlns:r="http://schemas.openxmlformats.org/officeDocument/2006/relationships" id="260" r:id="Rd5a1cdc0ae624641"/>
    <p:sldId xmlns:r="http://schemas.openxmlformats.org/officeDocument/2006/relationships" id="261" r:id="R7cdf894b24f04313"/>
    <p:sldId xmlns:r="http://schemas.openxmlformats.org/officeDocument/2006/relationships" id="262" r:id="Ra0432b460ad1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9206b758347b5" /><Relationship Type="http://schemas.openxmlformats.org/officeDocument/2006/relationships/slide" Target="/ppt/slides/slide1.xml" Id="R13c3d4e2eeed476f" /><Relationship Type="http://schemas.openxmlformats.org/officeDocument/2006/relationships/slide" Target="/ppt/slides/slide2.xml" Id="Rc611f6e66416461b" /><Relationship Type="http://schemas.openxmlformats.org/officeDocument/2006/relationships/slide" Target="/ppt/slides/slide3.xml" Id="Refd5f8a9d93140e1" /><Relationship Type="http://schemas.openxmlformats.org/officeDocument/2006/relationships/slide" Target="/ppt/slides/slide4.xml" Id="R6da06b43947e4853" /><Relationship Type="http://schemas.openxmlformats.org/officeDocument/2006/relationships/slide" Target="/ppt/slides/slide5.xml" Id="Rd5a1cdc0ae624641" /><Relationship Type="http://schemas.openxmlformats.org/officeDocument/2006/relationships/slide" Target="/ppt/slides/slide6.xml" Id="R7cdf894b24f04313" /><Relationship Type="http://schemas.openxmlformats.org/officeDocument/2006/relationships/slide" Target="/ppt/slides/slide7.xml" Id="Ra0432b460ad1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ff177e2ed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3c01442b642d9" /><Relationship Type="http://schemas.openxmlformats.org/officeDocument/2006/relationships/theme" Target="/ppt/slideMasters/theme/theme1.xml" Id="R234453013854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53c01442b6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0cde1358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08ce50f8d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078455bb4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71e2f8e4c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c28dc5834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62ea99af6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512b77134c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BRØVIG VIGDIS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