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761908ac6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c94a9e88540a2"/>
  </p:sldMasterIdLst>
  <p:sldIdLst>
    <p:sldId xmlns:r="http://schemas.openxmlformats.org/officeDocument/2006/relationships" id="256" r:id="R3f138475b4f24110"/>
    <p:sldId xmlns:r="http://schemas.openxmlformats.org/officeDocument/2006/relationships" id="257" r:id="R87d391db4af5476b"/>
    <p:sldId xmlns:r="http://schemas.openxmlformats.org/officeDocument/2006/relationships" id="258" r:id="Rceeec90f516e47ab"/>
    <p:sldId xmlns:r="http://schemas.openxmlformats.org/officeDocument/2006/relationships" id="259" r:id="R82afaa8e5c694266"/>
    <p:sldId xmlns:r="http://schemas.openxmlformats.org/officeDocument/2006/relationships" id="260" r:id="Rd4443ebd19514135"/>
    <p:sldId xmlns:r="http://schemas.openxmlformats.org/officeDocument/2006/relationships" id="261" r:id="R9cbc822d60994db6"/>
    <p:sldId xmlns:r="http://schemas.openxmlformats.org/officeDocument/2006/relationships" id="262" r:id="R7c6a2e879826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c94a9e88540a2" /><Relationship Type="http://schemas.openxmlformats.org/officeDocument/2006/relationships/slide" Target="/ppt/slides/slide1.xml" Id="R3f138475b4f24110" /><Relationship Type="http://schemas.openxmlformats.org/officeDocument/2006/relationships/slide" Target="/ppt/slides/slide2.xml" Id="R87d391db4af5476b" /><Relationship Type="http://schemas.openxmlformats.org/officeDocument/2006/relationships/slide" Target="/ppt/slides/slide3.xml" Id="Rceeec90f516e47ab" /><Relationship Type="http://schemas.openxmlformats.org/officeDocument/2006/relationships/slide" Target="/ppt/slides/slide4.xml" Id="R82afaa8e5c694266" /><Relationship Type="http://schemas.openxmlformats.org/officeDocument/2006/relationships/slide" Target="/ppt/slides/slide5.xml" Id="Rd4443ebd19514135" /><Relationship Type="http://schemas.openxmlformats.org/officeDocument/2006/relationships/slide" Target="/ppt/slides/slide6.xml" Id="R9cbc822d60994db6" /><Relationship Type="http://schemas.openxmlformats.org/officeDocument/2006/relationships/slide" Target="/ppt/slides/slide7.xml" Id="R7c6a2e879826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34b5be915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b6a6f6264119" /><Relationship Type="http://schemas.openxmlformats.org/officeDocument/2006/relationships/theme" Target="/ppt/slideMasters/theme/theme1.xml" Id="R95a30d5152f9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3b6a6f626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41671f26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e3c465aea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af2076f6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02833f24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2a317ae0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4e531393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5571c988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RAMSLIE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Voldmogrenda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