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56c7b41c2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319ec3ee04da1"/>
  </p:sldMasterIdLst>
  <p:sldIdLst>
    <p:sldId xmlns:r="http://schemas.openxmlformats.org/officeDocument/2006/relationships" id="256" r:id="Rd26f2b6460874d3a"/>
    <p:sldId xmlns:r="http://schemas.openxmlformats.org/officeDocument/2006/relationships" id="257" r:id="Ra1949a12a87d40bd"/>
    <p:sldId xmlns:r="http://schemas.openxmlformats.org/officeDocument/2006/relationships" id="258" r:id="R97c98c080d9d49de"/>
    <p:sldId xmlns:r="http://schemas.openxmlformats.org/officeDocument/2006/relationships" id="259" r:id="R4c872776745d420c"/>
    <p:sldId xmlns:r="http://schemas.openxmlformats.org/officeDocument/2006/relationships" id="260" r:id="R5be99840c5c947ea"/>
    <p:sldId xmlns:r="http://schemas.openxmlformats.org/officeDocument/2006/relationships" id="261" r:id="R08b65fc795374dcd"/>
    <p:sldId xmlns:r="http://schemas.openxmlformats.org/officeDocument/2006/relationships" id="262" r:id="Rd2a153d77b5a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319ec3ee04da1" /><Relationship Type="http://schemas.openxmlformats.org/officeDocument/2006/relationships/slide" Target="/ppt/slides/slide1.xml" Id="Rd26f2b6460874d3a" /><Relationship Type="http://schemas.openxmlformats.org/officeDocument/2006/relationships/slide" Target="/ppt/slides/slide2.xml" Id="Ra1949a12a87d40bd" /><Relationship Type="http://schemas.openxmlformats.org/officeDocument/2006/relationships/slide" Target="/ppt/slides/slide3.xml" Id="R97c98c080d9d49de" /><Relationship Type="http://schemas.openxmlformats.org/officeDocument/2006/relationships/slide" Target="/ppt/slides/slide4.xml" Id="R4c872776745d420c" /><Relationship Type="http://schemas.openxmlformats.org/officeDocument/2006/relationships/slide" Target="/ppt/slides/slide5.xml" Id="R5be99840c5c947ea" /><Relationship Type="http://schemas.openxmlformats.org/officeDocument/2006/relationships/slide" Target="/ppt/slides/slide6.xml" Id="R08b65fc795374dcd" /><Relationship Type="http://schemas.openxmlformats.org/officeDocument/2006/relationships/slide" Target="/ppt/slides/slide7.xml" Id="Rd2a153d77b5a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c6a600e67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8d661ab24462c" /><Relationship Type="http://schemas.openxmlformats.org/officeDocument/2006/relationships/theme" Target="/ppt/slideMasters/theme/theme1.xml" Id="R0193d5584f1c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8d661ab24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66410aecd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69a7c9280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cc53a2dbb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770349524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324849f1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087008330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331dbfde34f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24 955 507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10 587 208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KJETIL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INGUNN LØVDAL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Regnskap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991 318 631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