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bbdf0feda4c42f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d300ad30b2b4644"/>
  </p:sldMasterIdLst>
  <p:sldIdLst>
    <p:sldId xmlns:r="http://schemas.openxmlformats.org/officeDocument/2006/relationships" id="256" r:id="R2190b8416e18489a"/>
    <p:sldId xmlns:r="http://schemas.openxmlformats.org/officeDocument/2006/relationships" id="257" r:id="R4b5ad99b65374015"/>
    <p:sldId xmlns:r="http://schemas.openxmlformats.org/officeDocument/2006/relationships" id="258" r:id="R28db27e226aa4b29"/>
    <p:sldId xmlns:r="http://schemas.openxmlformats.org/officeDocument/2006/relationships" id="259" r:id="R17a3b0fc6ccf4d84"/>
    <p:sldId xmlns:r="http://schemas.openxmlformats.org/officeDocument/2006/relationships" id="260" r:id="R157abde647434902"/>
    <p:sldId xmlns:r="http://schemas.openxmlformats.org/officeDocument/2006/relationships" id="261" r:id="Rca6cdbff185f47ae"/>
    <p:sldId xmlns:r="http://schemas.openxmlformats.org/officeDocument/2006/relationships" id="262" r:id="Rccac947d5b4846c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300ad30b2b4644" /><Relationship Type="http://schemas.openxmlformats.org/officeDocument/2006/relationships/slide" Target="/ppt/slides/slide1.xml" Id="R2190b8416e18489a" /><Relationship Type="http://schemas.openxmlformats.org/officeDocument/2006/relationships/slide" Target="/ppt/slides/slide2.xml" Id="R4b5ad99b65374015" /><Relationship Type="http://schemas.openxmlformats.org/officeDocument/2006/relationships/slide" Target="/ppt/slides/slide3.xml" Id="R28db27e226aa4b29" /><Relationship Type="http://schemas.openxmlformats.org/officeDocument/2006/relationships/slide" Target="/ppt/slides/slide4.xml" Id="R17a3b0fc6ccf4d84" /><Relationship Type="http://schemas.openxmlformats.org/officeDocument/2006/relationships/slide" Target="/ppt/slides/slide5.xml" Id="R157abde647434902" /><Relationship Type="http://schemas.openxmlformats.org/officeDocument/2006/relationships/slide" Target="/ppt/slides/slide6.xml" Id="Rca6cdbff185f47ae" /><Relationship Type="http://schemas.openxmlformats.org/officeDocument/2006/relationships/slide" Target="/ppt/slides/slide7.xml" Id="Rccac947d5b4846c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671f04c7524e1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77ed2daebb43dd" /><Relationship Type="http://schemas.openxmlformats.org/officeDocument/2006/relationships/theme" Target="/ppt/slideMasters/theme/theme1.xml" Id="R2b6049644dfd46c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677ed2daebb43d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d8f8b6d89d49e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ddad2b2b88493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bc678216244ed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f6790bf4d5409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61cc9f9adb4a0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36fff4638d446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995d4c4a2448e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WOENSEL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WOENSEL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WOENSEL AS ble etablert [år] og holder til i Finstadjordet.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WOENSEL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WOENSEL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WOENSEL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7 024 981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6 345 160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16 812 891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43 720 419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49 569 658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WOENSEL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VAN WOENSEL KOOY JAN W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WOENSEL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Gamleveien 120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1475 Finstadjordet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991 253 777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WOENSEL AS</a:t>
            </a:r>
          </a:p>
        </p:txBody>
      </p:sp>
    </p:spTree>
  </p:cSld>
  <p:clrMapOvr>
    <a:masterClrMapping xmlns:a="http://schemas.openxmlformats.org/drawingml/2006/main"/>
  </p:clrMapOvr>
</p:sld>
</file>