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d57d3aa320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abb7485dc4a0f"/>
  </p:sldMasterIdLst>
  <p:sldIdLst>
    <p:sldId xmlns:r="http://schemas.openxmlformats.org/officeDocument/2006/relationships" id="256" r:id="R37419d55b6ce4f50"/>
    <p:sldId xmlns:r="http://schemas.openxmlformats.org/officeDocument/2006/relationships" id="257" r:id="Raea2482f967d4eba"/>
    <p:sldId xmlns:r="http://schemas.openxmlformats.org/officeDocument/2006/relationships" id="258" r:id="Rb48cd2ba70674d61"/>
    <p:sldId xmlns:r="http://schemas.openxmlformats.org/officeDocument/2006/relationships" id="259" r:id="Rdfe1f54ddac24349"/>
    <p:sldId xmlns:r="http://schemas.openxmlformats.org/officeDocument/2006/relationships" id="260" r:id="Rc4c8d44d58124716"/>
    <p:sldId xmlns:r="http://schemas.openxmlformats.org/officeDocument/2006/relationships" id="261" r:id="R60efa766ad3d4c33"/>
    <p:sldId xmlns:r="http://schemas.openxmlformats.org/officeDocument/2006/relationships" id="262" r:id="R474751d2d6804e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abb7485dc4a0f" /><Relationship Type="http://schemas.openxmlformats.org/officeDocument/2006/relationships/slide" Target="/ppt/slides/slide1.xml" Id="R37419d55b6ce4f50" /><Relationship Type="http://schemas.openxmlformats.org/officeDocument/2006/relationships/slide" Target="/ppt/slides/slide2.xml" Id="Raea2482f967d4eba" /><Relationship Type="http://schemas.openxmlformats.org/officeDocument/2006/relationships/slide" Target="/ppt/slides/slide3.xml" Id="Rb48cd2ba70674d61" /><Relationship Type="http://schemas.openxmlformats.org/officeDocument/2006/relationships/slide" Target="/ppt/slides/slide4.xml" Id="Rdfe1f54ddac24349" /><Relationship Type="http://schemas.openxmlformats.org/officeDocument/2006/relationships/slide" Target="/ppt/slides/slide5.xml" Id="Rc4c8d44d58124716" /><Relationship Type="http://schemas.openxmlformats.org/officeDocument/2006/relationships/slide" Target="/ppt/slides/slide6.xml" Id="R60efa766ad3d4c33" /><Relationship Type="http://schemas.openxmlformats.org/officeDocument/2006/relationships/slide" Target="/ppt/slides/slide7.xml" Id="R474751d2d6804e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520a17a0a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2ec97a74845d1" /><Relationship Type="http://schemas.openxmlformats.org/officeDocument/2006/relationships/theme" Target="/ppt/slideMasters/theme/theme1.xml" Id="R0ae6efee39c1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2ec97a748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deed96c894f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4abfe715d4c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e10e8a0a3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41994273e4e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cf29f09a84c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9e1102eee42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8e0c40379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−9 954 275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−157 515 655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1 609 094 762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1 633 330 665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92,7 %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66773100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