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f26294d20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43930bd554832"/>
  </p:sldMasterIdLst>
  <p:sldIdLst>
    <p:sldId xmlns:r="http://schemas.openxmlformats.org/officeDocument/2006/relationships" id="256" r:id="R508ff18686594ef9"/>
    <p:sldId xmlns:r="http://schemas.openxmlformats.org/officeDocument/2006/relationships" id="257" r:id="R00901fc6505d48d7"/>
    <p:sldId xmlns:r="http://schemas.openxmlformats.org/officeDocument/2006/relationships" id="258" r:id="Rf86969acbeaa4dcf"/>
    <p:sldId xmlns:r="http://schemas.openxmlformats.org/officeDocument/2006/relationships" id="259" r:id="R0750428cedab4a70"/>
    <p:sldId xmlns:r="http://schemas.openxmlformats.org/officeDocument/2006/relationships" id="260" r:id="R9a1ff75b93504f3e"/>
    <p:sldId xmlns:r="http://schemas.openxmlformats.org/officeDocument/2006/relationships" id="261" r:id="R8bb0ad672f224686"/>
    <p:sldId xmlns:r="http://schemas.openxmlformats.org/officeDocument/2006/relationships" id="262" r:id="Re2054fa4f73f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43930bd554832" /><Relationship Type="http://schemas.openxmlformats.org/officeDocument/2006/relationships/slide" Target="/ppt/slides/slide1.xml" Id="R508ff18686594ef9" /><Relationship Type="http://schemas.openxmlformats.org/officeDocument/2006/relationships/slide" Target="/ppt/slides/slide2.xml" Id="R00901fc6505d48d7" /><Relationship Type="http://schemas.openxmlformats.org/officeDocument/2006/relationships/slide" Target="/ppt/slides/slide3.xml" Id="Rf86969acbeaa4dcf" /><Relationship Type="http://schemas.openxmlformats.org/officeDocument/2006/relationships/slide" Target="/ppt/slides/slide4.xml" Id="R0750428cedab4a70" /><Relationship Type="http://schemas.openxmlformats.org/officeDocument/2006/relationships/slide" Target="/ppt/slides/slide5.xml" Id="R9a1ff75b93504f3e" /><Relationship Type="http://schemas.openxmlformats.org/officeDocument/2006/relationships/slide" Target="/ppt/slides/slide6.xml" Id="R8bb0ad672f224686" /><Relationship Type="http://schemas.openxmlformats.org/officeDocument/2006/relationships/slide" Target="/ppt/slides/slide7.xml" Id="Re2054fa4f73f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a5a5e1435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1b7eb90c46a7" /><Relationship Type="http://schemas.openxmlformats.org/officeDocument/2006/relationships/theme" Target="/ppt/slideMasters/theme/theme1.xml" Id="R6990d3ac8d1b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81b7eb90c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5767f12c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b588778c7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c8130cb2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cdfdf3565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0a6b9bb19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3691ef68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e4492af5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TORSVIK KNUT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kptors@broadpark.no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991 241 558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