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ae8bb409194e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1ecedf83d74cda"/>
  </p:sldMasterIdLst>
  <p:sldIdLst>
    <p:sldId xmlns:r="http://schemas.openxmlformats.org/officeDocument/2006/relationships" id="256" r:id="R3fd90b2208be46fd"/>
    <p:sldId xmlns:r="http://schemas.openxmlformats.org/officeDocument/2006/relationships" id="257" r:id="R294b900082e443d6"/>
    <p:sldId xmlns:r="http://schemas.openxmlformats.org/officeDocument/2006/relationships" id="258" r:id="Rdfa1de37441d4397"/>
    <p:sldId xmlns:r="http://schemas.openxmlformats.org/officeDocument/2006/relationships" id="259" r:id="R93b0d94bbd994155"/>
    <p:sldId xmlns:r="http://schemas.openxmlformats.org/officeDocument/2006/relationships" id="260" r:id="R4e6114e4686f48fc"/>
    <p:sldId xmlns:r="http://schemas.openxmlformats.org/officeDocument/2006/relationships" id="261" r:id="Rb875cd2fd1214872"/>
    <p:sldId xmlns:r="http://schemas.openxmlformats.org/officeDocument/2006/relationships" id="262" r:id="Rde2091f3392144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1ecedf83d74cda" /><Relationship Type="http://schemas.openxmlformats.org/officeDocument/2006/relationships/slide" Target="/ppt/slides/slide1.xml" Id="R3fd90b2208be46fd" /><Relationship Type="http://schemas.openxmlformats.org/officeDocument/2006/relationships/slide" Target="/ppt/slides/slide2.xml" Id="R294b900082e443d6" /><Relationship Type="http://schemas.openxmlformats.org/officeDocument/2006/relationships/slide" Target="/ppt/slides/slide3.xml" Id="Rdfa1de37441d4397" /><Relationship Type="http://schemas.openxmlformats.org/officeDocument/2006/relationships/slide" Target="/ppt/slides/slide4.xml" Id="R93b0d94bbd994155" /><Relationship Type="http://schemas.openxmlformats.org/officeDocument/2006/relationships/slide" Target="/ppt/slides/slide5.xml" Id="R4e6114e4686f48fc" /><Relationship Type="http://schemas.openxmlformats.org/officeDocument/2006/relationships/slide" Target="/ppt/slides/slide6.xml" Id="Rb875cd2fd1214872" /><Relationship Type="http://schemas.openxmlformats.org/officeDocument/2006/relationships/slide" Target="/ppt/slides/slide7.xml" Id="Rde2091f3392144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80a9b258fb41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912d8f99684bf3" /><Relationship Type="http://schemas.openxmlformats.org/officeDocument/2006/relationships/theme" Target="/ppt/slideMasters/theme/theme1.xml" Id="R39f1459ca9ac43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912d8f99684b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060ea10aec46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328b7f2ce84e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498f09496045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aa2dbd0f9b41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b04d70b9114e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e0540da0d247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ca35ea135344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BANAK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BANAK INVEST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1 104 146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6 781 024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8 787 542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OLE-RIKARD HAMMER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Brendsrudtoppen 159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1385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90 49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991 201 289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BANAK INVEST AS</a:t>
            </a:r>
          </a:p>
        </p:txBody>
      </p:sp>
    </p:spTree>
  </p:cSld>
  <p:clrMapOvr>
    <a:masterClrMapping xmlns:a="http://schemas.openxmlformats.org/drawingml/2006/main"/>
  </p:clrMapOvr>
</p:sld>
</file>