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b9d87a56b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75c7a9dfae488a"/>
  </p:sldMasterIdLst>
  <p:sldIdLst>
    <p:sldId xmlns:r="http://schemas.openxmlformats.org/officeDocument/2006/relationships" id="256" r:id="R3218ccbb544e49ca"/>
    <p:sldId xmlns:r="http://schemas.openxmlformats.org/officeDocument/2006/relationships" id="257" r:id="R67361cc4ff2f47ff"/>
    <p:sldId xmlns:r="http://schemas.openxmlformats.org/officeDocument/2006/relationships" id="258" r:id="R65f024042d2b4991"/>
    <p:sldId xmlns:r="http://schemas.openxmlformats.org/officeDocument/2006/relationships" id="259" r:id="Re58e62e3a01740a5"/>
    <p:sldId xmlns:r="http://schemas.openxmlformats.org/officeDocument/2006/relationships" id="260" r:id="R42984aa128a84414"/>
    <p:sldId xmlns:r="http://schemas.openxmlformats.org/officeDocument/2006/relationships" id="261" r:id="R887072d08dac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5c7a9dfae488a" /><Relationship Type="http://schemas.openxmlformats.org/officeDocument/2006/relationships/slide" Target="/ppt/slides/slide1.xml" Id="R3218ccbb544e49ca" /><Relationship Type="http://schemas.openxmlformats.org/officeDocument/2006/relationships/slide" Target="/ppt/slides/slide2.xml" Id="R67361cc4ff2f47ff" /><Relationship Type="http://schemas.openxmlformats.org/officeDocument/2006/relationships/slide" Target="/ppt/slides/slide3.xml" Id="R65f024042d2b4991" /><Relationship Type="http://schemas.openxmlformats.org/officeDocument/2006/relationships/slide" Target="/ppt/slides/slide4.xml" Id="Re58e62e3a01740a5" /><Relationship Type="http://schemas.openxmlformats.org/officeDocument/2006/relationships/slide" Target="/ppt/slides/slide5.xml" Id="R42984aa128a84414" /><Relationship Type="http://schemas.openxmlformats.org/officeDocument/2006/relationships/slide" Target="/ppt/slides/slide6.xml" Id="R887072d08dac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9f6300c8c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a5c79d1e34e75" /><Relationship Type="http://schemas.openxmlformats.org/officeDocument/2006/relationships/theme" Target="/ppt/slideMasters/theme/theme1.xml" Id="Rb8314f996438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a5c79d1e3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3f9b3a0e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0fc115a7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2feddb7dd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994b14e06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ec5a82d7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3421f62d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BOLIG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26 230 161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991 194 290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