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e43976e9364d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91a8d952b0463f"/>
  </p:sldMasterIdLst>
  <p:sldIdLst>
    <p:sldId xmlns:r="http://schemas.openxmlformats.org/officeDocument/2006/relationships" id="256" r:id="Raa9d28b7582644f7"/>
    <p:sldId xmlns:r="http://schemas.openxmlformats.org/officeDocument/2006/relationships" id="257" r:id="Rc79658a4c3a340ed"/>
    <p:sldId xmlns:r="http://schemas.openxmlformats.org/officeDocument/2006/relationships" id="258" r:id="Re1d886fa66b94344"/>
    <p:sldId xmlns:r="http://schemas.openxmlformats.org/officeDocument/2006/relationships" id="259" r:id="R24a2a92f7b214143"/>
    <p:sldId xmlns:r="http://schemas.openxmlformats.org/officeDocument/2006/relationships" id="260" r:id="R4ca7ee3412904984"/>
    <p:sldId xmlns:r="http://schemas.openxmlformats.org/officeDocument/2006/relationships" id="261" r:id="Rf272d78a4e484614"/>
    <p:sldId xmlns:r="http://schemas.openxmlformats.org/officeDocument/2006/relationships" id="262" r:id="R3ccc42a2ba9f43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91a8d952b0463f" /><Relationship Type="http://schemas.openxmlformats.org/officeDocument/2006/relationships/slide" Target="/ppt/slides/slide1.xml" Id="Raa9d28b7582644f7" /><Relationship Type="http://schemas.openxmlformats.org/officeDocument/2006/relationships/slide" Target="/ppt/slides/slide2.xml" Id="Rc79658a4c3a340ed" /><Relationship Type="http://schemas.openxmlformats.org/officeDocument/2006/relationships/slide" Target="/ppt/slides/slide3.xml" Id="Re1d886fa66b94344" /><Relationship Type="http://schemas.openxmlformats.org/officeDocument/2006/relationships/slide" Target="/ppt/slides/slide4.xml" Id="R24a2a92f7b214143" /><Relationship Type="http://schemas.openxmlformats.org/officeDocument/2006/relationships/slide" Target="/ppt/slides/slide5.xml" Id="R4ca7ee3412904984" /><Relationship Type="http://schemas.openxmlformats.org/officeDocument/2006/relationships/slide" Target="/ppt/slides/slide6.xml" Id="Rf272d78a4e484614" /><Relationship Type="http://schemas.openxmlformats.org/officeDocument/2006/relationships/slide" Target="/ppt/slides/slide7.xml" Id="R3ccc42a2ba9f43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5a120dffc43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893800ee24fbe" /><Relationship Type="http://schemas.openxmlformats.org/officeDocument/2006/relationships/theme" Target="/ppt/slideMasters/theme/theme1.xml" Id="R62ed7853024f48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e893800ee24f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ac4482a7342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d01117d4d41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0ba754580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1badd7ac940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f165fc6a446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85ad86bc44a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4c14e247f40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ZITAS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9 658 887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9 356 061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14 993 840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 MONA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991 166 653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