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ab12014f4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21db48fce4ba7"/>
  </p:sldMasterIdLst>
  <p:sldIdLst>
    <p:sldId xmlns:r="http://schemas.openxmlformats.org/officeDocument/2006/relationships" id="256" r:id="Ra6f4ae0eeb9548f0"/>
    <p:sldId xmlns:r="http://schemas.openxmlformats.org/officeDocument/2006/relationships" id="257" r:id="R64ff56dd5f324588"/>
    <p:sldId xmlns:r="http://schemas.openxmlformats.org/officeDocument/2006/relationships" id="258" r:id="R3b26d18ddf6b4dc2"/>
    <p:sldId xmlns:r="http://schemas.openxmlformats.org/officeDocument/2006/relationships" id="259" r:id="R1a374c3bc65a499f"/>
    <p:sldId xmlns:r="http://schemas.openxmlformats.org/officeDocument/2006/relationships" id="260" r:id="R5e917d77d4e0400c"/>
    <p:sldId xmlns:r="http://schemas.openxmlformats.org/officeDocument/2006/relationships" id="261" r:id="R46c3ddf31a65427c"/>
    <p:sldId xmlns:r="http://schemas.openxmlformats.org/officeDocument/2006/relationships" id="262" r:id="R98058d9e1cff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21db48fce4ba7" /><Relationship Type="http://schemas.openxmlformats.org/officeDocument/2006/relationships/slide" Target="/ppt/slides/slide1.xml" Id="Ra6f4ae0eeb9548f0" /><Relationship Type="http://schemas.openxmlformats.org/officeDocument/2006/relationships/slide" Target="/ppt/slides/slide2.xml" Id="R64ff56dd5f324588" /><Relationship Type="http://schemas.openxmlformats.org/officeDocument/2006/relationships/slide" Target="/ppt/slides/slide3.xml" Id="R3b26d18ddf6b4dc2" /><Relationship Type="http://schemas.openxmlformats.org/officeDocument/2006/relationships/slide" Target="/ppt/slides/slide4.xml" Id="R1a374c3bc65a499f" /><Relationship Type="http://schemas.openxmlformats.org/officeDocument/2006/relationships/slide" Target="/ppt/slides/slide5.xml" Id="R5e917d77d4e0400c" /><Relationship Type="http://schemas.openxmlformats.org/officeDocument/2006/relationships/slide" Target="/ppt/slides/slide6.xml" Id="R46c3ddf31a65427c" /><Relationship Type="http://schemas.openxmlformats.org/officeDocument/2006/relationships/slide" Target="/ppt/slides/slide7.xml" Id="R98058d9e1cff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81d6251c3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392d43d5a432c" /><Relationship Type="http://schemas.openxmlformats.org/officeDocument/2006/relationships/theme" Target="/ppt/slideMasters/theme/theme1.xml" Id="R712531244445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392d43d5a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d9b5b7e49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1689134ad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5062aeda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578ab0fcc47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cf138e9e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cdecbc11e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3f2f263fb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1 663 538 452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307 897 479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266 118 798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731 029 428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1 984 755 557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SKYTTERN INVEST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991 125 175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