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e933625c4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7502331625404d"/>
  </p:sldMasterIdLst>
  <p:sldIdLst>
    <p:sldId xmlns:r="http://schemas.openxmlformats.org/officeDocument/2006/relationships" id="256" r:id="R4b8f2081392640cf"/>
    <p:sldId xmlns:r="http://schemas.openxmlformats.org/officeDocument/2006/relationships" id="257" r:id="Rd334f313661f4e01"/>
    <p:sldId xmlns:r="http://schemas.openxmlformats.org/officeDocument/2006/relationships" id="258" r:id="R78cb8155153f4ede"/>
    <p:sldId xmlns:r="http://schemas.openxmlformats.org/officeDocument/2006/relationships" id="259" r:id="R30154da36d9347fd"/>
    <p:sldId xmlns:r="http://schemas.openxmlformats.org/officeDocument/2006/relationships" id="260" r:id="Ra7d34649bd97428f"/>
    <p:sldId xmlns:r="http://schemas.openxmlformats.org/officeDocument/2006/relationships" id="261" r:id="Re67171496061485b"/>
    <p:sldId xmlns:r="http://schemas.openxmlformats.org/officeDocument/2006/relationships" id="262" r:id="R92fcbbd79e7a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502331625404d" /><Relationship Type="http://schemas.openxmlformats.org/officeDocument/2006/relationships/slide" Target="/ppt/slides/slide1.xml" Id="R4b8f2081392640cf" /><Relationship Type="http://schemas.openxmlformats.org/officeDocument/2006/relationships/slide" Target="/ppt/slides/slide2.xml" Id="Rd334f313661f4e01" /><Relationship Type="http://schemas.openxmlformats.org/officeDocument/2006/relationships/slide" Target="/ppt/slides/slide3.xml" Id="R78cb8155153f4ede" /><Relationship Type="http://schemas.openxmlformats.org/officeDocument/2006/relationships/slide" Target="/ppt/slides/slide4.xml" Id="R30154da36d9347fd" /><Relationship Type="http://schemas.openxmlformats.org/officeDocument/2006/relationships/slide" Target="/ppt/slides/slide5.xml" Id="Ra7d34649bd97428f" /><Relationship Type="http://schemas.openxmlformats.org/officeDocument/2006/relationships/slide" Target="/ppt/slides/slide6.xml" Id="Re67171496061485b" /><Relationship Type="http://schemas.openxmlformats.org/officeDocument/2006/relationships/slide" Target="/ppt/slides/slide7.xml" Id="R92fcbbd79e7a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5ef141bb7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ccefceac24277" /><Relationship Type="http://schemas.openxmlformats.org/officeDocument/2006/relationships/theme" Target="/ppt/slideMasters/theme/theme1.xml" Id="R18ded07f4580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ccefceac2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8a77c4da0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67fe777c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e93b577c4e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b439f69984e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4e04fa0a64e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078bd59a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07c98ca54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SKYTTERN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SKYTTERN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42 283 357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42 311 838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SKYTTERN BERG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SKYTTERN BERG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03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991 102 922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SKYTTERN INVEST AS</a:t>
            </a:r>
          </a:p>
        </p:txBody>
      </p:sp>
    </p:spTree>
  </p:cSld>
  <p:clrMapOvr>
    <a:masterClrMapping xmlns:a="http://schemas.openxmlformats.org/drawingml/2006/main"/>
  </p:clrMapOvr>
</p:sld>
</file>