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e29a3a87c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870010f2d409b"/>
  </p:sldMasterIdLst>
  <p:sldIdLst>
    <p:sldId xmlns:r="http://schemas.openxmlformats.org/officeDocument/2006/relationships" id="256" r:id="R9bc3407818fc4a3e"/>
    <p:sldId xmlns:r="http://schemas.openxmlformats.org/officeDocument/2006/relationships" id="257" r:id="Rce17c5edcd654392"/>
    <p:sldId xmlns:r="http://schemas.openxmlformats.org/officeDocument/2006/relationships" id="258" r:id="Re683a0f1f7de45aa"/>
    <p:sldId xmlns:r="http://schemas.openxmlformats.org/officeDocument/2006/relationships" id="259" r:id="Rf0a2d03618784051"/>
    <p:sldId xmlns:r="http://schemas.openxmlformats.org/officeDocument/2006/relationships" id="260" r:id="R2a76ff05ae774f4b"/>
    <p:sldId xmlns:r="http://schemas.openxmlformats.org/officeDocument/2006/relationships" id="261" r:id="R6d6846298a5b465e"/>
    <p:sldId xmlns:r="http://schemas.openxmlformats.org/officeDocument/2006/relationships" id="262" r:id="Rf7f74d80582c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870010f2d409b" /><Relationship Type="http://schemas.openxmlformats.org/officeDocument/2006/relationships/slide" Target="/ppt/slides/slide1.xml" Id="R9bc3407818fc4a3e" /><Relationship Type="http://schemas.openxmlformats.org/officeDocument/2006/relationships/slide" Target="/ppt/slides/slide2.xml" Id="Rce17c5edcd654392" /><Relationship Type="http://schemas.openxmlformats.org/officeDocument/2006/relationships/slide" Target="/ppt/slides/slide3.xml" Id="Re683a0f1f7de45aa" /><Relationship Type="http://schemas.openxmlformats.org/officeDocument/2006/relationships/slide" Target="/ppt/slides/slide4.xml" Id="Rf0a2d03618784051" /><Relationship Type="http://schemas.openxmlformats.org/officeDocument/2006/relationships/slide" Target="/ppt/slides/slide5.xml" Id="R2a76ff05ae774f4b" /><Relationship Type="http://schemas.openxmlformats.org/officeDocument/2006/relationships/slide" Target="/ppt/slides/slide6.xml" Id="R6d6846298a5b465e" /><Relationship Type="http://schemas.openxmlformats.org/officeDocument/2006/relationships/slide" Target="/ppt/slides/slide7.xml" Id="Rf7f74d80582c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a86858deb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afe0c50a45f1" /><Relationship Type="http://schemas.openxmlformats.org/officeDocument/2006/relationships/theme" Target="/ppt/slideMasters/theme/theme1.xml" Id="Rf610c55a35fb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0afe0c50a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ad5f15b0a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dd7b0c4f3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26c520c8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928ab93c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3b05df9f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48f65420a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337b1d187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REVISION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33 591 837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991 096 957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