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9201ee5ade43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c2ad95ec664598"/>
  </p:sldMasterIdLst>
  <p:sldIdLst>
    <p:sldId xmlns:r="http://schemas.openxmlformats.org/officeDocument/2006/relationships" id="256" r:id="Raf4be06b12cc4170"/>
    <p:sldId xmlns:r="http://schemas.openxmlformats.org/officeDocument/2006/relationships" id="257" r:id="Rdd47b71f328e4653"/>
    <p:sldId xmlns:r="http://schemas.openxmlformats.org/officeDocument/2006/relationships" id="258" r:id="Ra5a82a54dd5e4c2e"/>
    <p:sldId xmlns:r="http://schemas.openxmlformats.org/officeDocument/2006/relationships" id="259" r:id="R3509484965d0499a"/>
    <p:sldId xmlns:r="http://schemas.openxmlformats.org/officeDocument/2006/relationships" id="260" r:id="Rec712aa0ae0b4482"/>
    <p:sldId xmlns:r="http://schemas.openxmlformats.org/officeDocument/2006/relationships" id="261" r:id="R2fb29465ea0743fd"/>
    <p:sldId xmlns:r="http://schemas.openxmlformats.org/officeDocument/2006/relationships" id="262" r:id="Rd3a935d3c3e54d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c2ad95ec664598" /><Relationship Type="http://schemas.openxmlformats.org/officeDocument/2006/relationships/slide" Target="/ppt/slides/slide1.xml" Id="Raf4be06b12cc4170" /><Relationship Type="http://schemas.openxmlformats.org/officeDocument/2006/relationships/slide" Target="/ppt/slides/slide2.xml" Id="Rdd47b71f328e4653" /><Relationship Type="http://schemas.openxmlformats.org/officeDocument/2006/relationships/slide" Target="/ppt/slides/slide3.xml" Id="Ra5a82a54dd5e4c2e" /><Relationship Type="http://schemas.openxmlformats.org/officeDocument/2006/relationships/slide" Target="/ppt/slides/slide4.xml" Id="R3509484965d0499a" /><Relationship Type="http://schemas.openxmlformats.org/officeDocument/2006/relationships/slide" Target="/ppt/slides/slide5.xml" Id="Rec712aa0ae0b4482" /><Relationship Type="http://schemas.openxmlformats.org/officeDocument/2006/relationships/slide" Target="/ppt/slides/slide6.xml" Id="R2fb29465ea0743fd" /><Relationship Type="http://schemas.openxmlformats.org/officeDocument/2006/relationships/slide" Target="/ppt/slides/slide7.xml" Id="Rd3a935d3c3e54d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87b9c66adb4d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cd28779924d98" /><Relationship Type="http://schemas.openxmlformats.org/officeDocument/2006/relationships/theme" Target="/ppt/slideMasters/theme/theme1.xml" Id="R9a54ea2cc5514d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7cd28779924d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f42a3d0434b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dfecd6feb4a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0a52e1d4d48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9b245bb3140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3fdeee5ad40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0a571077446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193c1cd4041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TH-KAPITAL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TH-KAPITAL AS ble etablert [år] og holder til i Forsand.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2 637 405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11 765 725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11 765 725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HAUKELID TROND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Gjøysavegen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4110 Forsand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70 36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991 093 095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TH-KAPITAL AS</a:t>
            </a:r>
          </a:p>
        </p:txBody>
      </p:sp>
    </p:spTree>
  </p:cSld>
  <p:clrMapOvr>
    <a:masterClrMapping xmlns:a="http://schemas.openxmlformats.org/drawingml/2006/main"/>
  </p:clrMapOvr>
</p:sld>
</file>