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38f9edefc46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5a9a997abe4323"/>
  </p:sldMasterIdLst>
  <p:sldIdLst>
    <p:sldId xmlns:r="http://schemas.openxmlformats.org/officeDocument/2006/relationships" id="256" r:id="R69506b797c2a46b0"/>
    <p:sldId xmlns:r="http://schemas.openxmlformats.org/officeDocument/2006/relationships" id="257" r:id="Rf9cfb18685ed414a"/>
    <p:sldId xmlns:r="http://schemas.openxmlformats.org/officeDocument/2006/relationships" id="258" r:id="R83edec99669d4282"/>
    <p:sldId xmlns:r="http://schemas.openxmlformats.org/officeDocument/2006/relationships" id="259" r:id="Rb701980e9af44486"/>
    <p:sldId xmlns:r="http://schemas.openxmlformats.org/officeDocument/2006/relationships" id="260" r:id="Rd7828ee5ef064d35"/>
    <p:sldId xmlns:r="http://schemas.openxmlformats.org/officeDocument/2006/relationships" id="261" r:id="Rf56f059cadea495f"/>
    <p:sldId xmlns:r="http://schemas.openxmlformats.org/officeDocument/2006/relationships" id="262" r:id="R6ade8160cbd2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a9a997abe4323" /><Relationship Type="http://schemas.openxmlformats.org/officeDocument/2006/relationships/slide" Target="/ppt/slides/slide1.xml" Id="R69506b797c2a46b0" /><Relationship Type="http://schemas.openxmlformats.org/officeDocument/2006/relationships/slide" Target="/ppt/slides/slide2.xml" Id="Rf9cfb18685ed414a" /><Relationship Type="http://schemas.openxmlformats.org/officeDocument/2006/relationships/slide" Target="/ppt/slides/slide3.xml" Id="R83edec99669d4282" /><Relationship Type="http://schemas.openxmlformats.org/officeDocument/2006/relationships/slide" Target="/ppt/slides/slide4.xml" Id="Rb701980e9af44486" /><Relationship Type="http://schemas.openxmlformats.org/officeDocument/2006/relationships/slide" Target="/ppt/slides/slide5.xml" Id="Rd7828ee5ef064d35" /><Relationship Type="http://schemas.openxmlformats.org/officeDocument/2006/relationships/slide" Target="/ppt/slides/slide6.xml" Id="Rf56f059cadea495f" /><Relationship Type="http://schemas.openxmlformats.org/officeDocument/2006/relationships/slide" Target="/ppt/slides/slide7.xml" Id="R6ade8160cbd2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486f51ad0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0903b58c04c8a" /><Relationship Type="http://schemas.openxmlformats.org/officeDocument/2006/relationships/theme" Target="/ppt/slideMasters/theme/theme1.xml" Id="R364f49e2c3c2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0903b58c0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9396024464b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a1a9da5c2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6dc202b8e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cdaf0d95e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170449a9e43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4525cc84447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94b8eab66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WIELVEST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7 677 668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 TRULS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trulswiel@gmail.com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990 980 985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WIELVEST AS</a:t>
            </a:r>
          </a:p>
        </p:txBody>
      </p:sp>
    </p:spTree>
  </p:cSld>
  <p:clrMapOvr>
    <a:masterClrMapping xmlns:a="http://schemas.openxmlformats.org/drawingml/2006/main"/>
  </p:clrMapOvr>
</p:sld>
</file>