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5f37374f7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271470f194d72"/>
  </p:sldMasterIdLst>
  <p:sldIdLst>
    <p:sldId xmlns:r="http://schemas.openxmlformats.org/officeDocument/2006/relationships" id="256" r:id="R42a88420e1b24224"/>
    <p:sldId xmlns:r="http://schemas.openxmlformats.org/officeDocument/2006/relationships" id="257" r:id="R3e3b3d1b5537466f"/>
    <p:sldId xmlns:r="http://schemas.openxmlformats.org/officeDocument/2006/relationships" id="258" r:id="R5718253207a34896"/>
    <p:sldId xmlns:r="http://schemas.openxmlformats.org/officeDocument/2006/relationships" id="259" r:id="R54c8faedfdbc415f"/>
    <p:sldId xmlns:r="http://schemas.openxmlformats.org/officeDocument/2006/relationships" id="260" r:id="Rd06013b1b1564ae9"/>
    <p:sldId xmlns:r="http://schemas.openxmlformats.org/officeDocument/2006/relationships" id="261" r:id="R2ac2b175ee554559"/>
    <p:sldId xmlns:r="http://schemas.openxmlformats.org/officeDocument/2006/relationships" id="262" r:id="R1eb0badeafc2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271470f194d72" /><Relationship Type="http://schemas.openxmlformats.org/officeDocument/2006/relationships/slide" Target="/ppt/slides/slide1.xml" Id="R42a88420e1b24224" /><Relationship Type="http://schemas.openxmlformats.org/officeDocument/2006/relationships/slide" Target="/ppt/slides/slide2.xml" Id="R3e3b3d1b5537466f" /><Relationship Type="http://schemas.openxmlformats.org/officeDocument/2006/relationships/slide" Target="/ppt/slides/slide3.xml" Id="R5718253207a34896" /><Relationship Type="http://schemas.openxmlformats.org/officeDocument/2006/relationships/slide" Target="/ppt/slides/slide4.xml" Id="R54c8faedfdbc415f" /><Relationship Type="http://schemas.openxmlformats.org/officeDocument/2006/relationships/slide" Target="/ppt/slides/slide5.xml" Id="Rd06013b1b1564ae9" /><Relationship Type="http://schemas.openxmlformats.org/officeDocument/2006/relationships/slide" Target="/ppt/slides/slide6.xml" Id="R2ac2b175ee554559" /><Relationship Type="http://schemas.openxmlformats.org/officeDocument/2006/relationships/slide" Target="/ppt/slides/slide7.xml" Id="R1eb0badeafc2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29ae36d37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dd4a180ea4c38" /><Relationship Type="http://schemas.openxmlformats.org/officeDocument/2006/relationships/theme" Target="/ppt/slideMasters/theme/theme1.xml" Id="R8a5b68bbefe04b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dd4a180ea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482f0001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0efc8ce50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ccf180a4e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3b2744b43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818eb06aa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abbeb520247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db0a4a9e0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8 742 142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1 770 786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5 442 935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LIV KARI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RANDI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HEGGEN GUNN MARGRETE 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RUTH-MARIE HØILUND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REVISJON AS</a:t>
            </a:r>
          </a:p>
        </p:txBody>
      </p:sp>
    </p:spTree>
  </p:cSld>
  <p:clrMapOvr>
    <a:masterClrMapping xmlns:a="http://schemas.openxmlformats.org/drawingml/2006/main"/>
  </p:clrMapOvr>
</p:sld>
</file>