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bd74edcca243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cba6f7225743f7"/>
  </p:sldMasterIdLst>
  <p:sldIdLst>
    <p:sldId xmlns:r="http://schemas.openxmlformats.org/officeDocument/2006/relationships" id="256" r:id="Re96ca253711649ce"/>
    <p:sldId xmlns:r="http://schemas.openxmlformats.org/officeDocument/2006/relationships" id="257" r:id="R485bfe5a1e6c4b67"/>
    <p:sldId xmlns:r="http://schemas.openxmlformats.org/officeDocument/2006/relationships" id="258" r:id="Rf939cde7fd6a42bf"/>
    <p:sldId xmlns:r="http://schemas.openxmlformats.org/officeDocument/2006/relationships" id="259" r:id="Rd8b11aa11a5443ab"/>
    <p:sldId xmlns:r="http://schemas.openxmlformats.org/officeDocument/2006/relationships" id="260" r:id="Raa870c3603f44cdf"/>
    <p:sldId xmlns:r="http://schemas.openxmlformats.org/officeDocument/2006/relationships" id="261" r:id="R2a6baed3492f4a4c"/>
    <p:sldId xmlns:r="http://schemas.openxmlformats.org/officeDocument/2006/relationships" id="262" r:id="R418034dec2fc4c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ba6f7225743f7" /><Relationship Type="http://schemas.openxmlformats.org/officeDocument/2006/relationships/slide" Target="/ppt/slides/slide1.xml" Id="Re96ca253711649ce" /><Relationship Type="http://schemas.openxmlformats.org/officeDocument/2006/relationships/slide" Target="/ppt/slides/slide2.xml" Id="R485bfe5a1e6c4b67" /><Relationship Type="http://schemas.openxmlformats.org/officeDocument/2006/relationships/slide" Target="/ppt/slides/slide3.xml" Id="Rf939cde7fd6a42bf" /><Relationship Type="http://schemas.openxmlformats.org/officeDocument/2006/relationships/slide" Target="/ppt/slides/slide4.xml" Id="Rd8b11aa11a5443ab" /><Relationship Type="http://schemas.openxmlformats.org/officeDocument/2006/relationships/slide" Target="/ppt/slides/slide5.xml" Id="Raa870c3603f44cdf" /><Relationship Type="http://schemas.openxmlformats.org/officeDocument/2006/relationships/slide" Target="/ppt/slides/slide6.xml" Id="R2a6baed3492f4a4c" /><Relationship Type="http://schemas.openxmlformats.org/officeDocument/2006/relationships/slide" Target="/ppt/slides/slide7.xml" Id="R418034dec2fc4c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b35f8391f49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ed0f341ad4b81" /><Relationship Type="http://schemas.openxmlformats.org/officeDocument/2006/relationships/theme" Target="/ppt/slideMasters/theme/theme1.xml" Id="R338709e9d04843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ed0f341ad4b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9825130fb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cd985716b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e78300d824f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54492c3284c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31f8e89404a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22b33c8ea44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3859d39f549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FORRETNINGSPARTNER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FORRETNINGSPARTNER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549 388 862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34 703 704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30 604 718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178 287 284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321 799 698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990 945 748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