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af254d4c9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74d2879644b64"/>
  </p:sldMasterIdLst>
  <p:sldIdLst>
    <p:sldId xmlns:r="http://schemas.openxmlformats.org/officeDocument/2006/relationships" id="256" r:id="R747e7ebcf4424c45"/>
    <p:sldId xmlns:r="http://schemas.openxmlformats.org/officeDocument/2006/relationships" id="257" r:id="R26d59c56d30b4b7b"/>
    <p:sldId xmlns:r="http://schemas.openxmlformats.org/officeDocument/2006/relationships" id="258" r:id="R1a7fc5d8ee4342d1"/>
    <p:sldId xmlns:r="http://schemas.openxmlformats.org/officeDocument/2006/relationships" id="259" r:id="R07076abb31dd4cbc"/>
    <p:sldId xmlns:r="http://schemas.openxmlformats.org/officeDocument/2006/relationships" id="260" r:id="Ra089a47c301d49a5"/>
    <p:sldId xmlns:r="http://schemas.openxmlformats.org/officeDocument/2006/relationships" id="261" r:id="R08524f8e98914d54"/>
    <p:sldId xmlns:r="http://schemas.openxmlformats.org/officeDocument/2006/relationships" id="262" r:id="Ree240de69a8c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74d2879644b64" /><Relationship Type="http://schemas.openxmlformats.org/officeDocument/2006/relationships/slide" Target="/ppt/slides/slide1.xml" Id="R747e7ebcf4424c45" /><Relationship Type="http://schemas.openxmlformats.org/officeDocument/2006/relationships/slide" Target="/ppt/slides/slide2.xml" Id="R26d59c56d30b4b7b" /><Relationship Type="http://schemas.openxmlformats.org/officeDocument/2006/relationships/slide" Target="/ppt/slides/slide3.xml" Id="R1a7fc5d8ee4342d1" /><Relationship Type="http://schemas.openxmlformats.org/officeDocument/2006/relationships/slide" Target="/ppt/slides/slide4.xml" Id="R07076abb31dd4cbc" /><Relationship Type="http://schemas.openxmlformats.org/officeDocument/2006/relationships/slide" Target="/ppt/slides/slide5.xml" Id="Ra089a47c301d49a5" /><Relationship Type="http://schemas.openxmlformats.org/officeDocument/2006/relationships/slide" Target="/ppt/slides/slide6.xml" Id="R08524f8e98914d54" /><Relationship Type="http://schemas.openxmlformats.org/officeDocument/2006/relationships/slide" Target="/ppt/slides/slide7.xml" Id="Ree240de69a8c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313de5cbc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428e6b8041d6" /><Relationship Type="http://schemas.openxmlformats.org/officeDocument/2006/relationships/theme" Target="/ppt/slideMasters/theme/theme1.xml" Id="R3a258088545c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0428e6b80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20350238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3e7a98fb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6d0f093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0ecc5e44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d38f7de9a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272b9a52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f96f78d0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ELTON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