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83908d316d42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255bb0addf49f0"/>
  </p:sldMasterIdLst>
  <p:sldIdLst>
    <p:sldId xmlns:r="http://schemas.openxmlformats.org/officeDocument/2006/relationships" id="256" r:id="R6385e7778e0342c4"/>
    <p:sldId xmlns:r="http://schemas.openxmlformats.org/officeDocument/2006/relationships" id="257" r:id="R6a9b1d4ada504693"/>
    <p:sldId xmlns:r="http://schemas.openxmlformats.org/officeDocument/2006/relationships" id="258" r:id="R65b4e7de12c94828"/>
    <p:sldId xmlns:r="http://schemas.openxmlformats.org/officeDocument/2006/relationships" id="259" r:id="R36a1b9fd1b7b4f68"/>
    <p:sldId xmlns:r="http://schemas.openxmlformats.org/officeDocument/2006/relationships" id="260" r:id="Rf9ddc1ec76934d83"/>
    <p:sldId xmlns:r="http://schemas.openxmlformats.org/officeDocument/2006/relationships" id="261" r:id="R22873bb474504592"/>
    <p:sldId xmlns:r="http://schemas.openxmlformats.org/officeDocument/2006/relationships" id="262" r:id="R8c1c289a7abf4c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255bb0addf49f0" /><Relationship Type="http://schemas.openxmlformats.org/officeDocument/2006/relationships/slide" Target="/ppt/slides/slide1.xml" Id="R6385e7778e0342c4" /><Relationship Type="http://schemas.openxmlformats.org/officeDocument/2006/relationships/slide" Target="/ppt/slides/slide2.xml" Id="R6a9b1d4ada504693" /><Relationship Type="http://schemas.openxmlformats.org/officeDocument/2006/relationships/slide" Target="/ppt/slides/slide3.xml" Id="R65b4e7de12c94828" /><Relationship Type="http://schemas.openxmlformats.org/officeDocument/2006/relationships/slide" Target="/ppt/slides/slide4.xml" Id="R36a1b9fd1b7b4f68" /><Relationship Type="http://schemas.openxmlformats.org/officeDocument/2006/relationships/slide" Target="/ppt/slides/slide5.xml" Id="Rf9ddc1ec76934d83" /><Relationship Type="http://schemas.openxmlformats.org/officeDocument/2006/relationships/slide" Target="/ppt/slides/slide6.xml" Id="R22873bb474504592" /><Relationship Type="http://schemas.openxmlformats.org/officeDocument/2006/relationships/slide" Target="/ppt/slides/slide7.xml" Id="R8c1c289a7abf4c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fd16a2db234e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254f2b5a34382" /><Relationship Type="http://schemas.openxmlformats.org/officeDocument/2006/relationships/theme" Target="/ppt/slideMasters/theme/theme1.xml" Id="R2b9dc924fd4349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c254f2b5a343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64b810c624f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a8f61d2e64e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1706e466d49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eb4f1360c43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d4d42b5b3493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609fbbb4a49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27f2285234b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HOLDING AS ble etablert [år] og holder til i Tromsdalen.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4 115 482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4 115 482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ARVID LINAKER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9020 Tromsdalen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60 06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990 826 161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