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48d4ef54747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5e64aa00584dcd"/>
  </p:sldMasterIdLst>
  <p:sldIdLst>
    <p:sldId xmlns:r="http://schemas.openxmlformats.org/officeDocument/2006/relationships" id="256" r:id="R08f3fdcfb57843f3"/>
    <p:sldId xmlns:r="http://schemas.openxmlformats.org/officeDocument/2006/relationships" id="257" r:id="R098d7d48954143f3"/>
    <p:sldId xmlns:r="http://schemas.openxmlformats.org/officeDocument/2006/relationships" id="258" r:id="R7d1491ce4ead459a"/>
    <p:sldId xmlns:r="http://schemas.openxmlformats.org/officeDocument/2006/relationships" id="259" r:id="Rc3a51b499b6e4d08"/>
    <p:sldId xmlns:r="http://schemas.openxmlformats.org/officeDocument/2006/relationships" id="260" r:id="R78aa52fc8ba84b82"/>
    <p:sldId xmlns:r="http://schemas.openxmlformats.org/officeDocument/2006/relationships" id="261" r:id="R6e73f09e93a04a50"/>
    <p:sldId xmlns:r="http://schemas.openxmlformats.org/officeDocument/2006/relationships" id="262" r:id="R86bde6657b03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e64aa00584dcd" /><Relationship Type="http://schemas.openxmlformats.org/officeDocument/2006/relationships/slide" Target="/ppt/slides/slide1.xml" Id="R08f3fdcfb57843f3" /><Relationship Type="http://schemas.openxmlformats.org/officeDocument/2006/relationships/slide" Target="/ppt/slides/slide2.xml" Id="R098d7d48954143f3" /><Relationship Type="http://schemas.openxmlformats.org/officeDocument/2006/relationships/slide" Target="/ppt/slides/slide3.xml" Id="R7d1491ce4ead459a" /><Relationship Type="http://schemas.openxmlformats.org/officeDocument/2006/relationships/slide" Target="/ppt/slides/slide4.xml" Id="Rc3a51b499b6e4d08" /><Relationship Type="http://schemas.openxmlformats.org/officeDocument/2006/relationships/slide" Target="/ppt/slides/slide5.xml" Id="R78aa52fc8ba84b82" /><Relationship Type="http://schemas.openxmlformats.org/officeDocument/2006/relationships/slide" Target="/ppt/slides/slide6.xml" Id="R6e73f09e93a04a50" /><Relationship Type="http://schemas.openxmlformats.org/officeDocument/2006/relationships/slide" Target="/ppt/slides/slide7.xml" Id="R86bde6657b03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3492ec1fb48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ab1d3190b40be" /><Relationship Type="http://schemas.openxmlformats.org/officeDocument/2006/relationships/theme" Target="/ppt/slideMasters/theme/theme1.xml" Id="R89e98c46184e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ab1d3190b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093f501e944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95d385e9a4a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2b3fa7f05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5ecbac9fb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6f30b8e19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1147a3d3b49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ec58bb9604f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SREDNA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SREDNA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15 241 994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15 390 576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Fjellklangveien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