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38e6f9b25d4e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a65f44d7414742"/>
  </p:sldMasterIdLst>
  <p:sldIdLst>
    <p:sldId xmlns:r="http://schemas.openxmlformats.org/officeDocument/2006/relationships" id="256" r:id="R10e5489dc7b046c4"/>
    <p:sldId xmlns:r="http://schemas.openxmlformats.org/officeDocument/2006/relationships" id="257" r:id="Rb80c7630de6e4692"/>
    <p:sldId xmlns:r="http://schemas.openxmlformats.org/officeDocument/2006/relationships" id="258" r:id="R5f1cb09384f74e56"/>
    <p:sldId xmlns:r="http://schemas.openxmlformats.org/officeDocument/2006/relationships" id="259" r:id="R38be775bc97f48d0"/>
    <p:sldId xmlns:r="http://schemas.openxmlformats.org/officeDocument/2006/relationships" id="260" r:id="Rca5faa1cc4394823"/>
    <p:sldId xmlns:r="http://schemas.openxmlformats.org/officeDocument/2006/relationships" id="261" r:id="Rcdc926183e524073"/>
    <p:sldId xmlns:r="http://schemas.openxmlformats.org/officeDocument/2006/relationships" id="262" r:id="R4b4fd35d0e2a45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a65f44d7414742" /><Relationship Type="http://schemas.openxmlformats.org/officeDocument/2006/relationships/slide" Target="/ppt/slides/slide1.xml" Id="R10e5489dc7b046c4" /><Relationship Type="http://schemas.openxmlformats.org/officeDocument/2006/relationships/slide" Target="/ppt/slides/slide2.xml" Id="Rb80c7630de6e4692" /><Relationship Type="http://schemas.openxmlformats.org/officeDocument/2006/relationships/slide" Target="/ppt/slides/slide3.xml" Id="R5f1cb09384f74e56" /><Relationship Type="http://schemas.openxmlformats.org/officeDocument/2006/relationships/slide" Target="/ppt/slides/slide4.xml" Id="R38be775bc97f48d0" /><Relationship Type="http://schemas.openxmlformats.org/officeDocument/2006/relationships/slide" Target="/ppt/slides/slide5.xml" Id="Rca5faa1cc4394823" /><Relationship Type="http://schemas.openxmlformats.org/officeDocument/2006/relationships/slide" Target="/ppt/slides/slide6.xml" Id="Rcdc926183e524073" /><Relationship Type="http://schemas.openxmlformats.org/officeDocument/2006/relationships/slide" Target="/ppt/slides/slide7.xml" Id="R4b4fd35d0e2a45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b562ad263545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a08a80efc4887" /><Relationship Type="http://schemas.openxmlformats.org/officeDocument/2006/relationships/theme" Target="/ppt/slideMasters/theme/theme1.xml" Id="R36d964c3e48e44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ba08a80efc48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6cf7f00294e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45a7fffd644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34979a62048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244a9781643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1e003dfb549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2a545dee040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c0257d5af4b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RELYNWA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RELYNWA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RELYNWA AS ble etablert [år] og holder til i Åmot.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RELYNWA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RELYNWA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RELYNWA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600 082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600 446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RELYNWA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 ASBJØRN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RELYNWA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Nordvestre Jar, Jarveien 134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3340 Åmot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78 03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990 808 600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RELYNWA AS</a:t>
            </a:r>
          </a:p>
        </p:txBody>
      </p:sp>
    </p:spTree>
  </p:cSld>
  <p:clrMapOvr>
    <a:masterClrMapping xmlns:a="http://schemas.openxmlformats.org/drawingml/2006/main"/>
  </p:clrMapOvr>
</p:sld>
</file>