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d2e2c496e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03066d86c43a4"/>
  </p:sldMasterIdLst>
  <p:sldIdLst>
    <p:sldId xmlns:r="http://schemas.openxmlformats.org/officeDocument/2006/relationships" id="256" r:id="R45d170c12ad64921"/>
    <p:sldId xmlns:r="http://schemas.openxmlformats.org/officeDocument/2006/relationships" id="257" r:id="Rd8188f7b0daf4f1b"/>
    <p:sldId xmlns:r="http://schemas.openxmlformats.org/officeDocument/2006/relationships" id="258" r:id="Rc9642d78724a46c1"/>
    <p:sldId xmlns:r="http://schemas.openxmlformats.org/officeDocument/2006/relationships" id="259" r:id="R152b6a59910c4094"/>
    <p:sldId xmlns:r="http://schemas.openxmlformats.org/officeDocument/2006/relationships" id="260" r:id="R62d6b8efd67643a2"/>
    <p:sldId xmlns:r="http://schemas.openxmlformats.org/officeDocument/2006/relationships" id="261" r:id="Rcbc91471dd89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03066d86c43a4" /><Relationship Type="http://schemas.openxmlformats.org/officeDocument/2006/relationships/slide" Target="/ppt/slides/slide1.xml" Id="R45d170c12ad64921" /><Relationship Type="http://schemas.openxmlformats.org/officeDocument/2006/relationships/slide" Target="/ppt/slides/slide2.xml" Id="Rd8188f7b0daf4f1b" /><Relationship Type="http://schemas.openxmlformats.org/officeDocument/2006/relationships/slide" Target="/ppt/slides/slide3.xml" Id="Rc9642d78724a46c1" /><Relationship Type="http://schemas.openxmlformats.org/officeDocument/2006/relationships/slide" Target="/ppt/slides/slide4.xml" Id="R152b6a59910c4094" /><Relationship Type="http://schemas.openxmlformats.org/officeDocument/2006/relationships/slide" Target="/ppt/slides/slide5.xml" Id="R62d6b8efd67643a2" /><Relationship Type="http://schemas.openxmlformats.org/officeDocument/2006/relationships/slide" Target="/ppt/slides/slide6.xml" Id="Rcbc91471dd89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14c0a2af2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35703933c42ad" /><Relationship Type="http://schemas.openxmlformats.org/officeDocument/2006/relationships/theme" Target="/ppt/slideMasters/theme/theme1.xml" Id="Rd78e12befacd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35703933c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1dabeb0f1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0ef864416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0deed0a2940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2389a3b68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a3514d0fe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1a1efa130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