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c22d77fbe544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0107f9196742d1"/>
  </p:sldMasterIdLst>
  <p:sldIdLst>
    <p:sldId xmlns:r="http://schemas.openxmlformats.org/officeDocument/2006/relationships" id="256" r:id="R310e481e86f24841"/>
    <p:sldId xmlns:r="http://schemas.openxmlformats.org/officeDocument/2006/relationships" id="257" r:id="R914c3c30e62b4583"/>
    <p:sldId xmlns:r="http://schemas.openxmlformats.org/officeDocument/2006/relationships" id="258" r:id="R83b912429a0b494d"/>
    <p:sldId xmlns:r="http://schemas.openxmlformats.org/officeDocument/2006/relationships" id="259" r:id="Rfaa625b4cdd34ac8"/>
    <p:sldId xmlns:r="http://schemas.openxmlformats.org/officeDocument/2006/relationships" id="260" r:id="Rc0fa68b424fc46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0107f9196742d1" /><Relationship Type="http://schemas.openxmlformats.org/officeDocument/2006/relationships/slide" Target="/ppt/slides/slide1.xml" Id="R310e481e86f24841" /><Relationship Type="http://schemas.openxmlformats.org/officeDocument/2006/relationships/slide" Target="/ppt/slides/slide2.xml" Id="R914c3c30e62b4583" /><Relationship Type="http://schemas.openxmlformats.org/officeDocument/2006/relationships/slide" Target="/ppt/slides/slide3.xml" Id="R83b912429a0b494d" /><Relationship Type="http://schemas.openxmlformats.org/officeDocument/2006/relationships/slide" Target="/ppt/slides/slide4.xml" Id="Rfaa625b4cdd34ac8" /><Relationship Type="http://schemas.openxmlformats.org/officeDocument/2006/relationships/slide" Target="/ppt/slides/slide5.xml" Id="Rc0fa68b424fc46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7cb70c8c5146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983169afc4e2c" /><Relationship Type="http://schemas.openxmlformats.org/officeDocument/2006/relationships/theme" Target="/ppt/slideMasters/theme/theme1.xml" Id="R378ff888afe646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6983169afc4e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bb41136874a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502b27a874b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24bd7e3264a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ca57170ef4d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3bfe7ea0b40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AVANT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AVANT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990 788 413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