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2d2457e56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6be433f6d402d"/>
  </p:sldMasterIdLst>
  <p:sldIdLst>
    <p:sldId xmlns:r="http://schemas.openxmlformats.org/officeDocument/2006/relationships" id="256" r:id="R066d08b7f63c42a9"/>
    <p:sldId xmlns:r="http://schemas.openxmlformats.org/officeDocument/2006/relationships" id="257" r:id="R41feb44a4efa4ae7"/>
    <p:sldId xmlns:r="http://schemas.openxmlformats.org/officeDocument/2006/relationships" id="258" r:id="Red8a6b5865364547"/>
    <p:sldId xmlns:r="http://schemas.openxmlformats.org/officeDocument/2006/relationships" id="259" r:id="R2e289b034251461c"/>
    <p:sldId xmlns:r="http://schemas.openxmlformats.org/officeDocument/2006/relationships" id="260" r:id="R9a6cfb8ec99a4488"/>
    <p:sldId xmlns:r="http://schemas.openxmlformats.org/officeDocument/2006/relationships" id="261" r:id="Ra442e6a087d941a4"/>
    <p:sldId xmlns:r="http://schemas.openxmlformats.org/officeDocument/2006/relationships" id="262" r:id="R89c79c15ac39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6be433f6d402d" /><Relationship Type="http://schemas.openxmlformats.org/officeDocument/2006/relationships/slide" Target="/ppt/slides/slide1.xml" Id="R066d08b7f63c42a9" /><Relationship Type="http://schemas.openxmlformats.org/officeDocument/2006/relationships/slide" Target="/ppt/slides/slide2.xml" Id="R41feb44a4efa4ae7" /><Relationship Type="http://schemas.openxmlformats.org/officeDocument/2006/relationships/slide" Target="/ppt/slides/slide3.xml" Id="Red8a6b5865364547" /><Relationship Type="http://schemas.openxmlformats.org/officeDocument/2006/relationships/slide" Target="/ppt/slides/slide4.xml" Id="R2e289b034251461c" /><Relationship Type="http://schemas.openxmlformats.org/officeDocument/2006/relationships/slide" Target="/ppt/slides/slide5.xml" Id="R9a6cfb8ec99a4488" /><Relationship Type="http://schemas.openxmlformats.org/officeDocument/2006/relationships/slide" Target="/ppt/slides/slide6.xml" Id="Ra442e6a087d941a4" /><Relationship Type="http://schemas.openxmlformats.org/officeDocument/2006/relationships/slide" Target="/ppt/slides/slide7.xml" Id="R89c79c15ac39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8c50841cd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57e44e914df1" /><Relationship Type="http://schemas.openxmlformats.org/officeDocument/2006/relationships/theme" Target="/ppt/slideMasters/theme/theme1.xml" Id="R425aedfa9fb2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d57e44e91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6bed572d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27674e56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8717a17c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052425cb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172cc449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293b5448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7dc62c18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