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cdad9bc414a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6585f666245cf"/>
  </p:sldMasterIdLst>
  <p:sldIdLst>
    <p:sldId xmlns:r="http://schemas.openxmlformats.org/officeDocument/2006/relationships" id="256" r:id="R4bac0f821c0a4d41"/>
    <p:sldId xmlns:r="http://schemas.openxmlformats.org/officeDocument/2006/relationships" id="257" r:id="R92d9e61fe0a146bd"/>
    <p:sldId xmlns:r="http://schemas.openxmlformats.org/officeDocument/2006/relationships" id="258" r:id="Rd73328d8c5ca4ad8"/>
    <p:sldId xmlns:r="http://schemas.openxmlformats.org/officeDocument/2006/relationships" id="259" r:id="Rda0f17e672a8494d"/>
    <p:sldId xmlns:r="http://schemas.openxmlformats.org/officeDocument/2006/relationships" id="260" r:id="Rc121b652e0804eba"/>
    <p:sldId xmlns:r="http://schemas.openxmlformats.org/officeDocument/2006/relationships" id="261" r:id="Rc6c2bfffa75c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6585f666245cf" /><Relationship Type="http://schemas.openxmlformats.org/officeDocument/2006/relationships/slide" Target="/ppt/slides/slide1.xml" Id="R4bac0f821c0a4d41" /><Relationship Type="http://schemas.openxmlformats.org/officeDocument/2006/relationships/slide" Target="/ppt/slides/slide2.xml" Id="R92d9e61fe0a146bd" /><Relationship Type="http://schemas.openxmlformats.org/officeDocument/2006/relationships/slide" Target="/ppt/slides/slide3.xml" Id="Rd73328d8c5ca4ad8" /><Relationship Type="http://schemas.openxmlformats.org/officeDocument/2006/relationships/slide" Target="/ppt/slides/slide4.xml" Id="Rda0f17e672a8494d" /><Relationship Type="http://schemas.openxmlformats.org/officeDocument/2006/relationships/slide" Target="/ppt/slides/slide5.xml" Id="Rc121b652e0804eba" /><Relationship Type="http://schemas.openxmlformats.org/officeDocument/2006/relationships/slide" Target="/ppt/slides/slide6.xml" Id="Rc6c2bfffa75c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ab038a43849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a8f5797124606" /><Relationship Type="http://schemas.openxmlformats.org/officeDocument/2006/relationships/theme" Target="/ppt/slideMasters/theme/theme1.xml" Id="R2450ed8354d9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a8f579712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3ad7e4ac0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d38822c49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8021b0886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9377044a1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9068d21f04e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118120fd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KIKAMO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roar.hoel@rh-finans.com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KIKAMO AS</a:t>
            </a:r>
          </a:p>
        </p:txBody>
      </p:sp>
    </p:spTree>
  </p:cSld>
  <p:clrMapOvr>
    <a:masterClrMapping xmlns:a="http://schemas.openxmlformats.org/drawingml/2006/main"/>
  </p:clrMapOvr>
</p:sld>
</file>