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0c35918f4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3bdf61a4764cdf"/>
  </p:sldMasterIdLst>
  <p:sldIdLst>
    <p:sldId xmlns:r="http://schemas.openxmlformats.org/officeDocument/2006/relationships" id="256" r:id="R5aba2179f914423a"/>
    <p:sldId xmlns:r="http://schemas.openxmlformats.org/officeDocument/2006/relationships" id="257" r:id="Rdcf1531dea9a4220"/>
    <p:sldId xmlns:r="http://schemas.openxmlformats.org/officeDocument/2006/relationships" id="258" r:id="Rcd612238f7c84761"/>
    <p:sldId xmlns:r="http://schemas.openxmlformats.org/officeDocument/2006/relationships" id="259" r:id="R46a8937e7f3644d7"/>
    <p:sldId xmlns:r="http://schemas.openxmlformats.org/officeDocument/2006/relationships" id="260" r:id="R850f1356789e40d8"/>
    <p:sldId xmlns:r="http://schemas.openxmlformats.org/officeDocument/2006/relationships" id="261" r:id="R559032479d584b92"/>
    <p:sldId xmlns:r="http://schemas.openxmlformats.org/officeDocument/2006/relationships" id="262" r:id="R2410340d1764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bdf61a4764cdf" /><Relationship Type="http://schemas.openxmlformats.org/officeDocument/2006/relationships/slide" Target="/ppt/slides/slide1.xml" Id="R5aba2179f914423a" /><Relationship Type="http://schemas.openxmlformats.org/officeDocument/2006/relationships/slide" Target="/ppt/slides/slide2.xml" Id="Rdcf1531dea9a4220" /><Relationship Type="http://schemas.openxmlformats.org/officeDocument/2006/relationships/slide" Target="/ppt/slides/slide3.xml" Id="Rcd612238f7c84761" /><Relationship Type="http://schemas.openxmlformats.org/officeDocument/2006/relationships/slide" Target="/ppt/slides/slide4.xml" Id="R46a8937e7f3644d7" /><Relationship Type="http://schemas.openxmlformats.org/officeDocument/2006/relationships/slide" Target="/ppt/slides/slide5.xml" Id="R850f1356789e40d8" /><Relationship Type="http://schemas.openxmlformats.org/officeDocument/2006/relationships/slide" Target="/ppt/slides/slide6.xml" Id="R559032479d584b92" /><Relationship Type="http://schemas.openxmlformats.org/officeDocument/2006/relationships/slide" Target="/ppt/slides/slide7.xml" Id="R2410340d1764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bc5f23d08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624aa03774978" /><Relationship Type="http://schemas.openxmlformats.org/officeDocument/2006/relationships/theme" Target="/ppt/slideMasters/theme/theme1.xml" Id="Rcf5f3546dd5e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624aa037749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d9a405e4a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295fea2ed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25298d66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0072c5a4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add376611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03b6e709b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6417d73a7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