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16448fa9d548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34ffc513a4c02"/>
  </p:sldMasterIdLst>
  <p:sldIdLst>
    <p:sldId xmlns:r="http://schemas.openxmlformats.org/officeDocument/2006/relationships" id="256" r:id="R9123d1d061c54bc6"/>
    <p:sldId xmlns:r="http://schemas.openxmlformats.org/officeDocument/2006/relationships" id="257" r:id="R47af84abb3e9461f"/>
    <p:sldId xmlns:r="http://schemas.openxmlformats.org/officeDocument/2006/relationships" id="258" r:id="Rf30e6bb1cd87435a"/>
    <p:sldId xmlns:r="http://schemas.openxmlformats.org/officeDocument/2006/relationships" id="259" r:id="R83fa021980664c1c"/>
    <p:sldId xmlns:r="http://schemas.openxmlformats.org/officeDocument/2006/relationships" id="260" r:id="R0203a40d81c94629"/>
    <p:sldId xmlns:r="http://schemas.openxmlformats.org/officeDocument/2006/relationships" id="261" r:id="R574bc7e9fc8541f9"/>
    <p:sldId xmlns:r="http://schemas.openxmlformats.org/officeDocument/2006/relationships" id="262" r:id="Rb28a0933c66a4f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34ffc513a4c02" /><Relationship Type="http://schemas.openxmlformats.org/officeDocument/2006/relationships/slide" Target="/ppt/slides/slide1.xml" Id="R9123d1d061c54bc6" /><Relationship Type="http://schemas.openxmlformats.org/officeDocument/2006/relationships/slide" Target="/ppt/slides/slide2.xml" Id="R47af84abb3e9461f" /><Relationship Type="http://schemas.openxmlformats.org/officeDocument/2006/relationships/slide" Target="/ppt/slides/slide3.xml" Id="Rf30e6bb1cd87435a" /><Relationship Type="http://schemas.openxmlformats.org/officeDocument/2006/relationships/slide" Target="/ppt/slides/slide4.xml" Id="R83fa021980664c1c" /><Relationship Type="http://schemas.openxmlformats.org/officeDocument/2006/relationships/slide" Target="/ppt/slides/slide5.xml" Id="R0203a40d81c94629" /><Relationship Type="http://schemas.openxmlformats.org/officeDocument/2006/relationships/slide" Target="/ppt/slides/slide6.xml" Id="R574bc7e9fc8541f9" /><Relationship Type="http://schemas.openxmlformats.org/officeDocument/2006/relationships/slide" Target="/ppt/slides/slide7.xml" Id="Rb28a0933c66a4f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32e8176cd48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8b099a8864eb9" /><Relationship Type="http://schemas.openxmlformats.org/officeDocument/2006/relationships/theme" Target="/ppt/slideMasters/theme/theme1.xml" Id="R30c2cb2a026f49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68b099a8864e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f9d1e5ee2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033a0228b49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99bb251304f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b4b3175d1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cad52bcd14c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c73cde09a4d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da1c8ec57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 JHA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JHA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HENRIK ANDRESEN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990 653 631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