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a3c797f43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64abb5e394711"/>
  </p:sldMasterIdLst>
  <p:sldIdLst>
    <p:sldId xmlns:r="http://schemas.openxmlformats.org/officeDocument/2006/relationships" id="256" r:id="R03e8855dd8a94540"/>
    <p:sldId xmlns:r="http://schemas.openxmlformats.org/officeDocument/2006/relationships" id="257" r:id="Rac534fe56bf34be6"/>
    <p:sldId xmlns:r="http://schemas.openxmlformats.org/officeDocument/2006/relationships" id="258" r:id="Rf8af39bcba64482c"/>
    <p:sldId xmlns:r="http://schemas.openxmlformats.org/officeDocument/2006/relationships" id="259" r:id="R50c8a1d15f4d4eea"/>
    <p:sldId xmlns:r="http://schemas.openxmlformats.org/officeDocument/2006/relationships" id="260" r:id="R1b8b476cb5174020"/>
    <p:sldId xmlns:r="http://schemas.openxmlformats.org/officeDocument/2006/relationships" id="261" r:id="R8febcaf9c3234a2e"/>
    <p:sldId xmlns:r="http://schemas.openxmlformats.org/officeDocument/2006/relationships" id="262" r:id="R5267c360fb6b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64abb5e394711" /><Relationship Type="http://schemas.openxmlformats.org/officeDocument/2006/relationships/slide" Target="/ppt/slides/slide1.xml" Id="R03e8855dd8a94540" /><Relationship Type="http://schemas.openxmlformats.org/officeDocument/2006/relationships/slide" Target="/ppt/slides/slide2.xml" Id="Rac534fe56bf34be6" /><Relationship Type="http://schemas.openxmlformats.org/officeDocument/2006/relationships/slide" Target="/ppt/slides/slide3.xml" Id="Rf8af39bcba64482c" /><Relationship Type="http://schemas.openxmlformats.org/officeDocument/2006/relationships/slide" Target="/ppt/slides/slide4.xml" Id="R50c8a1d15f4d4eea" /><Relationship Type="http://schemas.openxmlformats.org/officeDocument/2006/relationships/slide" Target="/ppt/slides/slide5.xml" Id="R1b8b476cb5174020" /><Relationship Type="http://schemas.openxmlformats.org/officeDocument/2006/relationships/slide" Target="/ppt/slides/slide6.xml" Id="R8febcaf9c3234a2e" /><Relationship Type="http://schemas.openxmlformats.org/officeDocument/2006/relationships/slide" Target="/ppt/slides/slide7.xml" Id="R5267c360fb6b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999888773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5ef1694de4a69" /><Relationship Type="http://schemas.openxmlformats.org/officeDocument/2006/relationships/theme" Target="/ppt/slideMasters/theme/theme1.xml" Id="R2224c18aed35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5ef1694de4a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7729e7f2d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f12478079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ae79f547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34d60d30b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bc86c969d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0def97d21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8e51e100a40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REGNSKAPSFØRERN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PIA YVONNE STEEN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SIMMONS WENCHE MICHELLE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PIA LILLENG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